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  <p:sldMasterId id="2147483677" r:id="rId5"/>
    <p:sldMasterId id="2147483679" r:id="rId6"/>
    <p:sldMasterId id="2147483681" r:id="rId7"/>
    <p:sldMasterId id="2147483683" r:id="rId8"/>
    <p:sldMasterId id="2147483685" r:id="rId9"/>
    <p:sldMasterId id="2147483688" r:id="rId10"/>
    <p:sldMasterId id="2147483671" r:id="rId11"/>
  </p:sldMasterIdLst>
  <p:notesMasterIdLst>
    <p:notesMasterId r:id="rId27"/>
  </p:notesMasterIdLst>
  <p:sldIdLst>
    <p:sldId id="296" r:id="rId12"/>
    <p:sldId id="297" r:id="rId13"/>
    <p:sldId id="420" r:id="rId14"/>
    <p:sldId id="441" r:id="rId15"/>
    <p:sldId id="298" r:id="rId16"/>
    <p:sldId id="430" r:id="rId17"/>
    <p:sldId id="443" r:id="rId18"/>
    <p:sldId id="431" r:id="rId19"/>
    <p:sldId id="444" r:id="rId20"/>
    <p:sldId id="364" r:id="rId21"/>
    <p:sldId id="432" r:id="rId22"/>
    <p:sldId id="445" r:id="rId23"/>
    <p:sldId id="439" r:id="rId24"/>
    <p:sldId id="446" r:id="rId25"/>
    <p:sldId id="41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1995" userDrawn="1">
          <p15:clr>
            <a:srgbClr val="A4A3A4"/>
          </p15:clr>
        </p15:guide>
        <p15:guide id="3" pos="5103" userDrawn="1">
          <p15:clr>
            <a:srgbClr val="A4A3A4"/>
          </p15:clr>
        </p15:guide>
        <p15:guide id="4" orient="horz" pos="34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94D1"/>
    <a:srgbClr val="DFB470"/>
    <a:srgbClr val="804438"/>
    <a:srgbClr val="3B211D"/>
    <a:srgbClr val="693019"/>
    <a:srgbClr val="9C7762"/>
    <a:srgbClr val="755847"/>
    <a:srgbClr val="EEEFEF"/>
    <a:srgbClr val="F6F6F6"/>
    <a:srgbClr val="E8E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3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1392" y="48"/>
      </p:cViewPr>
      <p:guideLst>
        <p:guide orient="horz" pos="1298"/>
        <p:guide pos="1995"/>
        <p:guide pos="5103"/>
        <p:guide orient="horz" pos="34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ED73BE5E-6186-407C-BBE3-3C4F2008E54F}"/>
    <pc:docChg chg="undo custSel modSld">
      <pc:chgData name="James Clegg" userId="c6df1435-7a36-4b38-be4d-16e68e91152f" providerId="ADAL" clId="{ED73BE5E-6186-407C-BBE3-3C4F2008E54F}" dt="2020-10-21T19:20:06.226" v="26" actId="478"/>
      <pc:docMkLst>
        <pc:docMk/>
      </pc:docMkLst>
      <pc:sldChg chg="delSp delAnim">
        <pc:chgData name="James Clegg" userId="c6df1435-7a36-4b38-be4d-16e68e91152f" providerId="ADAL" clId="{ED73BE5E-6186-407C-BBE3-3C4F2008E54F}" dt="2020-10-21T19:20:06.226" v="26" actId="478"/>
        <pc:sldMkLst>
          <pc:docMk/>
          <pc:sldMk cId="1640220945" sldId="297"/>
        </pc:sldMkLst>
        <pc:picChg chg="del">
          <ac:chgData name="James Clegg" userId="c6df1435-7a36-4b38-be4d-16e68e91152f" providerId="ADAL" clId="{ED73BE5E-6186-407C-BBE3-3C4F2008E54F}" dt="2020-10-21T19:20:06.226" v="26" actId="478"/>
          <ac:picMkLst>
            <pc:docMk/>
            <pc:sldMk cId="1640220945" sldId="297"/>
            <ac:picMk id="2" creationId="{00000000-0000-0000-0000-000000000000}"/>
          </ac:picMkLst>
        </pc:picChg>
      </pc:sldChg>
      <pc:sldChg chg="modSp">
        <pc:chgData name="James Clegg" userId="c6df1435-7a36-4b38-be4d-16e68e91152f" providerId="ADAL" clId="{ED73BE5E-6186-407C-BBE3-3C4F2008E54F}" dt="2020-10-21T19:19:29.025" v="25" actId="1037"/>
        <pc:sldMkLst>
          <pc:docMk/>
          <pc:sldMk cId="2628375658" sldId="420"/>
        </pc:sldMkLst>
        <pc:spChg chg="mod">
          <ac:chgData name="James Clegg" userId="c6df1435-7a36-4b38-be4d-16e68e91152f" providerId="ADAL" clId="{ED73BE5E-6186-407C-BBE3-3C4F2008E54F}" dt="2020-10-21T19:19:01.684" v="15" actId="1076"/>
          <ac:spMkLst>
            <pc:docMk/>
            <pc:sldMk cId="2628375658" sldId="420"/>
            <ac:spMk id="2" creationId="{00000000-0000-0000-0000-000000000000}"/>
          </ac:spMkLst>
        </pc:spChg>
        <pc:spChg chg="mod">
          <ac:chgData name="James Clegg" userId="c6df1435-7a36-4b38-be4d-16e68e91152f" providerId="ADAL" clId="{ED73BE5E-6186-407C-BBE3-3C4F2008E54F}" dt="2020-10-21T19:19:09.445" v="17" actId="20577"/>
          <ac:spMkLst>
            <pc:docMk/>
            <pc:sldMk cId="2628375658" sldId="420"/>
            <ac:spMk id="16" creationId="{B44E6B0A-5D66-794E-AC76-3F54A01194FD}"/>
          </ac:spMkLst>
        </pc:spChg>
        <pc:spChg chg="mod">
          <ac:chgData name="James Clegg" userId="c6df1435-7a36-4b38-be4d-16e68e91152f" providerId="ADAL" clId="{ED73BE5E-6186-407C-BBE3-3C4F2008E54F}" dt="2020-10-21T19:19:29.025" v="25" actId="1037"/>
          <ac:spMkLst>
            <pc:docMk/>
            <pc:sldMk cId="2628375658" sldId="420"/>
            <ac:spMk id="20" creationId="{00000000-0000-0000-0000-000000000000}"/>
          </ac:spMkLst>
        </pc:spChg>
        <pc:spChg chg="mod">
          <ac:chgData name="James Clegg" userId="c6df1435-7a36-4b38-be4d-16e68e91152f" providerId="ADAL" clId="{ED73BE5E-6186-407C-BBE3-3C4F2008E54F}" dt="2020-10-21T19:19:24.698" v="19" actId="1076"/>
          <ac:spMkLst>
            <pc:docMk/>
            <pc:sldMk cId="2628375658" sldId="420"/>
            <ac:spMk id="2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29/11/2020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02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1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29/11/2020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16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29/11/2020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9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22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43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13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14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31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09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08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1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3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6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0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B1CD55F-F59D-4C4C-B1D3-CF371F78438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6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18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0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0.png"/><Relationship Id="rId5" Type="http://schemas.openxmlformats.org/officeDocument/2006/relationships/image" Target="../media/image22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295" y="2535858"/>
            <a:ext cx="6523285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</a:t>
            </a:r>
            <a:br>
              <a:rPr lang="en-GB" dirty="0"/>
            </a:br>
            <a:r>
              <a:rPr lang="en-GB" dirty="0"/>
              <a:t>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5126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966144" y="579966"/>
            <a:ext cx="62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252926" y="579966"/>
            <a:ext cx="62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539710" y="579966"/>
            <a:ext cx="62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132443" y="1349406"/>
            <a:ext cx="62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53482" y="579966"/>
                <a:ext cx="73449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482" y="579966"/>
                <a:ext cx="734496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40264" y="579966"/>
                <a:ext cx="73449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264" y="579966"/>
                <a:ext cx="734496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807349" y="1349407"/>
            <a:ext cx="62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101311" y="1349407"/>
            <a:ext cx="62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395273" y="1349407"/>
            <a:ext cx="62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595253" y="1349407"/>
                <a:ext cx="73449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253" y="1349407"/>
                <a:ext cx="734496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89215" y="1349407"/>
                <a:ext cx="73449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215" y="1349407"/>
                <a:ext cx="734496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419225" y="1349407"/>
            <a:ext cx="62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719197" y="1349407"/>
            <a:ext cx="62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38" y="579966"/>
            <a:ext cx="1917700" cy="134239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33" y="3828988"/>
            <a:ext cx="806412" cy="7865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59" y="3828988"/>
            <a:ext cx="806412" cy="78655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225" y="3828988"/>
            <a:ext cx="806412" cy="78655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302" y="3828988"/>
            <a:ext cx="806412" cy="78655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528" y="3828988"/>
            <a:ext cx="806412" cy="7865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394" y="3828988"/>
            <a:ext cx="806412" cy="78655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0" y="3828988"/>
            <a:ext cx="806412" cy="7865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5589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C -4.72222E-6 0.0331 -0.04774 0.05995 -0.10572 0.05995 C -0.17413 0.05995 -0.19895 0.03009 -0.2092 0.01203 L -0.21996 -0.01204 C -0.23072 -0.0301 -0.25694 -0.05996 -0.3342 -0.05996 C -0.38368 -0.05996 -0.43975 -0.0331 -0.43975 2.59259E-6 C -0.43975 0.0331 -0.38368 0.05995 -0.3342 0.05995 C -0.25694 0.05995 -0.23072 0.03009 -0.21996 0.01203 L -0.2092 -0.01204 C -0.19895 -0.0301 -0.17413 -0.05996 -0.10572 -0.05996 C -0.04774 -0.05996 -4.72222E-6 -0.0331 -4.72222E-6 2.59259E-6 Z " pathEditMode="relative" rAng="0" ptsTypes="AAAAAAAAAAA">
                                      <p:cBhvr>
                                        <p:cTn id="2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2.22222E-6 L 0.13195 0.16828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97" y="840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111E-6 2.22222E-6 L -0.10226 0.1847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92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.00573 0.00139 L -0.00764 0.16828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95 0.16828 L -2.5E-6 9.97466E-1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97" y="-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0.18472 L -3.33333E-6 3.33333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-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16828 L 3.88889E-6 3.33333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-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4" grpId="2"/>
      <p:bldP spid="35" grpId="0"/>
      <p:bldP spid="36" grpId="0"/>
      <p:bldP spid="36" grpId="1"/>
      <p:bldP spid="36" grpId="2"/>
      <p:bldP spid="37" grpId="0"/>
      <p:bldP spid="37" grpId="1"/>
      <p:bldP spid="37" grpId="2"/>
      <p:bldP spid="43" grpId="0"/>
      <p:bldP spid="44" grpId="0"/>
      <p:bldP spid="49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</a:t>
            </a:r>
            <a:br>
              <a:rPr lang="en-GB" dirty="0"/>
            </a:br>
            <a:r>
              <a:rPr lang="en-GB" dirty="0"/>
              <a:t>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55935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93"/>
          <a:stretch/>
        </p:blipFill>
        <p:spPr>
          <a:xfrm>
            <a:off x="827673" y="474732"/>
            <a:ext cx="1062815" cy="16779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7"/>
          <a:stretch/>
        </p:blipFill>
        <p:spPr>
          <a:xfrm>
            <a:off x="3137710" y="476733"/>
            <a:ext cx="1062815" cy="169545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88"/>
          <a:stretch/>
        </p:blipFill>
        <p:spPr>
          <a:xfrm>
            <a:off x="827673" y="2212173"/>
            <a:ext cx="1062815" cy="169345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82"/>
          <a:stretch/>
        </p:blipFill>
        <p:spPr>
          <a:xfrm>
            <a:off x="827673" y="3948241"/>
            <a:ext cx="1062815" cy="17089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01"/>
          <a:stretch/>
        </p:blipFill>
        <p:spPr>
          <a:xfrm>
            <a:off x="3137710" y="2212173"/>
            <a:ext cx="1062815" cy="17085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01"/>
          <a:stretch/>
        </p:blipFill>
        <p:spPr>
          <a:xfrm>
            <a:off x="3137710" y="3948241"/>
            <a:ext cx="1062815" cy="17085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543424" y="862295"/>
                <a:ext cx="318556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</a:t>
                </a:r>
                <a:r>
                  <a:rPr lang="en-GB" sz="5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9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24" y="862295"/>
                <a:ext cx="3185567" cy="923330"/>
              </a:xfrm>
              <a:prstGeom prst="rect">
                <a:avLst/>
              </a:prstGeom>
              <a:blipFill>
                <a:blip r:embed="rId9"/>
                <a:stretch>
                  <a:fillRect r="-7648" b="-26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543424" y="2795870"/>
                <a:ext cx="318556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8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24" y="2795870"/>
                <a:ext cx="3185567" cy="769441"/>
              </a:xfrm>
              <a:prstGeom prst="rect">
                <a:avLst/>
              </a:prstGeom>
              <a:blipFill>
                <a:blip r:embed="rId10"/>
                <a:stretch>
                  <a:fillRect l="-382" t="-16667" r="-7648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543424" y="4417795"/>
                <a:ext cx="318556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7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24" y="4417795"/>
                <a:ext cx="3185567" cy="769441"/>
              </a:xfrm>
              <a:prstGeom prst="rect">
                <a:avLst/>
              </a:prstGeom>
              <a:blipFill>
                <a:blip r:embed="rId11"/>
                <a:stretch>
                  <a:fillRect l="-382" t="-16667" r="-7648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7239000" y="928970"/>
            <a:ext cx="0" cy="4258266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86675" y="928970"/>
            <a:ext cx="0" cy="4258266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142673" y="937315"/>
            <a:ext cx="0" cy="4258266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90348" y="937315"/>
            <a:ext cx="0" cy="4258266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5" y="263525"/>
            <a:ext cx="1751648" cy="21522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123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25 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-4.72222E-6 0.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-0.25 -7.40741E-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25 L 0.00348 0.525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377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25 -1.48148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xit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xit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7" dur="16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93"/>
          <a:stretch/>
        </p:blipFill>
        <p:spPr>
          <a:xfrm>
            <a:off x="827673" y="474732"/>
            <a:ext cx="1062815" cy="1677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7"/>
          <a:stretch/>
        </p:blipFill>
        <p:spPr>
          <a:xfrm>
            <a:off x="3137710" y="476733"/>
            <a:ext cx="1062815" cy="16954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88"/>
          <a:stretch/>
        </p:blipFill>
        <p:spPr>
          <a:xfrm>
            <a:off x="827673" y="2212173"/>
            <a:ext cx="1062815" cy="1693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82"/>
          <a:stretch/>
        </p:blipFill>
        <p:spPr>
          <a:xfrm>
            <a:off x="827673" y="3948241"/>
            <a:ext cx="1062815" cy="17089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01"/>
          <a:stretch/>
        </p:blipFill>
        <p:spPr>
          <a:xfrm>
            <a:off x="3137710" y="2212173"/>
            <a:ext cx="1062815" cy="17085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01"/>
          <a:stretch/>
        </p:blipFill>
        <p:spPr>
          <a:xfrm>
            <a:off x="3137710" y="3948241"/>
            <a:ext cx="1062815" cy="17085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543424" y="862295"/>
                <a:ext cx="318556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</a:t>
                </a:r>
                <a:r>
                  <a:rPr lang="en-GB" sz="5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9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24" y="862295"/>
                <a:ext cx="3185567" cy="923330"/>
              </a:xfrm>
              <a:prstGeom prst="rect">
                <a:avLst/>
              </a:prstGeom>
              <a:blipFill>
                <a:blip r:embed="rId6"/>
                <a:stretch>
                  <a:fillRect r="-7648" b="-26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543424" y="2795870"/>
                <a:ext cx="318556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8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24" y="2795870"/>
                <a:ext cx="3185567" cy="769441"/>
              </a:xfrm>
              <a:prstGeom prst="rect">
                <a:avLst/>
              </a:prstGeom>
              <a:blipFill>
                <a:blip r:embed="rId7"/>
                <a:stretch>
                  <a:fillRect l="-382" t="-16667" r="-7648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543424" y="4417795"/>
                <a:ext cx="318556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7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24" y="4417795"/>
                <a:ext cx="3185567" cy="769441"/>
              </a:xfrm>
              <a:prstGeom prst="rect">
                <a:avLst/>
              </a:prstGeom>
              <a:blipFill>
                <a:blip r:embed="rId8"/>
                <a:stretch>
                  <a:fillRect l="-382" t="-16667" r="-7648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749866" y="1648624"/>
            <a:ext cx="7412280" cy="3387400"/>
            <a:chOff x="3739487" y="2941698"/>
            <a:chExt cx="8122984" cy="3712191"/>
          </a:xfrm>
        </p:grpSpPr>
        <p:sp>
          <p:nvSpPr>
            <p:cNvPr id="17" name="Rectangle 16"/>
            <p:cNvSpPr/>
            <p:nvPr/>
          </p:nvSpPr>
          <p:spPr>
            <a:xfrm>
              <a:off x="3739487" y="2941698"/>
              <a:ext cx="8122984" cy="3712191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0387" y="3249275"/>
              <a:ext cx="7401185" cy="30970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70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</a:t>
            </a:r>
            <a:br>
              <a:rPr lang="en-GB" dirty="0"/>
            </a:br>
            <a:r>
              <a:rPr lang="en-GB" dirty="0"/>
              <a:t>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63106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22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114574" y="1237063"/>
                <a:ext cx="5712722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4</a:t>
                </a:r>
              </a:p>
              <a:p>
                <a:r>
                  <a:rPr lang="en-GB" sz="3200" dirty="0">
                    <a:latin typeface="Comic Sans MS" panose="030F0702030302020204" pitchFamily="66" charset="0"/>
                  </a:rPr>
                  <a:t>		</a:t>
                </a:r>
              </a:p>
              <a:p>
                <a:pPr marL="514350" indent="-514350">
                  <a:buAutoNum type="arabicParenR" startAt="2"/>
                </a:pPr>
                <a:r>
                  <a:rPr lang="en-GB" sz="3200" dirty="0">
                    <a:latin typeface="Comic Sans MS" panose="030F0702030302020204" pitchFamily="66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40</a:t>
                </a:r>
              </a:p>
              <a:p>
                <a:pPr marL="514350" indent="-514350">
                  <a:buAutoNum type="arabicParenR" startAt="2"/>
                </a:pP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3200" dirty="0">
                    <a:latin typeface="Comic Sans MS" panose="030F0702030302020204" pitchFamily="66" charset="0"/>
                  </a:rPr>
                  <a:t>3)  4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8</a:t>
                </a:r>
              </a:p>
              <a:p>
                <a:endParaRPr lang="en-GB" sz="3200" dirty="0">
                  <a:latin typeface="Comic Sans MS" panose="030F0702030302020204" pitchFamily="66" charset="0"/>
                </a:endParaRPr>
              </a:p>
              <a:p>
                <a:r>
                  <a:rPr lang="en-GB" sz="3200" dirty="0">
                    <a:latin typeface="Comic Sans MS" panose="030F0702030302020204" pitchFamily="66" charset="0"/>
                  </a:rPr>
                  <a:t>4)  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40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40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80</a:t>
                </a:r>
              </a:p>
              <a:p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574" y="1237063"/>
                <a:ext cx="5712722" cy="4031873"/>
              </a:xfrm>
              <a:prstGeom prst="rect">
                <a:avLst/>
              </a:prstGeom>
              <a:blipFill>
                <a:blip r:embed="rId3"/>
                <a:stretch>
                  <a:fillRect l="-3522" t="-4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1795549" y="1276574"/>
            <a:ext cx="349135" cy="52523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3893127" y="2220736"/>
            <a:ext cx="554182" cy="52523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2595830" y="3236067"/>
            <a:ext cx="349135" cy="52523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1795549" y="4213738"/>
            <a:ext cx="590204" cy="52523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837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114574" y="1237063"/>
                <a:ext cx="5712722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4</a:t>
                </a:r>
              </a:p>
              <a:p>
                <a:r>
                  <a:rPr lang="en-GB" sz="3200" dirty="0">
                    <a:latin typeface="Comic Sans MS" panose="030F0702030302020204" pitchFamily="66" charset="0"/>
                  </a:rPr>
                  <a:t>		</a:t>
                </a:r>
              </a:p>
              <a:p>
                <a:pPr marL="514350" indent="-514350">
                  <a:buAutoNum type="arabicParenR" startAt="2"/>
                </a:pPr>
                <a:r>
                  <a:rPr lang="en-GB" sz="3200" dirty="0">
                    <a:latin typeface="Comic Sans MS" panose="030F0702030302020204" pitchFamily="66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40</a:t>
                </a:r>
              </a:p>
              <a:p>
                <a:pPr marL="514350" indent="-514350">
                  <a:buAutoNum type="arabicParenR" startAt="2"/>
                </a:pP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3200" dirty="0">
                    <a:latin typeface="Comic Sans MS" panose="030F0702030302020204" pitchFamily="66" charset="0"/>
                  </a:rPr>
                  <a:t>3)  4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4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8</a:t>
                </a:r>
              </a:p>
              <a:p>
                <a:endParaRPr lang="en-GB" sz="3200" dirty="0">
                  <a:latin typeface="Comic Sans MS" panose="030F0702030302020204" pitchFamily="66" charset="0"/>
                </a:endParaRPr>
              </a:p>
              <a:p>
                <a:r>
                  <a:rPr lang="en-GB" sz="3200" dirty="0">
                    <a:latin typeface="Comic Sans MS" panose="030F0702030302020204" pitchFamily="66" charset="0"/>
                  </a:rPr>
                  <a:t>4) 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40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40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80</a:t>
                </a:r>
              </a:p>
              <a:p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574" y="1237063"/>
                <a:ext cx="5712722" cy="4031873"/>
              </a:xfrm>
              <a:prstGeom prst="rect">
                <a:avLst/>
              </a:prstGeom>
              <a:blipFill>
                <a:blip r:embed="rId5"/>
                <a:stretch>
                  <a:fillRect l="-3522" t="-4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312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3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507112" y="4495458"/>
                <a:ext cx="571272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dirty="0">
                    <a:solidFill>
                      <a:schemeClr val="bg1"/>
                    </a:solidFill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  </a:t>
                </a:r>
                <a:r>
                  <a:rPr lang="en-GB" sz="5400" dirty="0">
                    <a:latin typeface="Comic Sans MS" panose="030F0702030302020204" pitchFamily="66" charset="0"/>
                  </a:rPr>
                  <a:t>10</a:t>
                </a:r>
                <a:endParaRPr lang="en-GB" sz="6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112" y="4495458"/>
                <a:ext cx="5712722" cy="923330"/>
              </a:xfrm>
              <a:prstGeom prst="rect">
                <a:avLst/>
              </a:prstGeom>
              <a:blipFill>
                <a:blip r:embed="rId5"/>
                <a:stretch>
                  <a:fillRect t="-19079" b="-38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241332" y="4495458"/>
            <a:ext cx="5712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anose="030F0702030302020204" pitchFamily="66" charset="0"/>
              </a:rPr>
              <a:t>2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506720" y="4495458"/>
                <a:ext cx="571272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5400" b="0" i="1" dirty="0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5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    8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6000" dirty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720" y="4495458"/>
                <a:ext cx="5712722" cy="923330"/>
              </a:xfrm>
              <a:prstGeom prst="rect">
                <a:avLst/>
              </a:prstGeom>
              <a:blipFill>
                <a:blip r:embed="rId6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950907" y="2043199"/>
            <a:ext cx="1259539" cy="3818587"/>
            <a:chOff x="950907" y="2043199"/>
            <a:chExt cx="1259539" cy="3818587"/>
          </a:xfrm>
        </p:grpSpPr>
        <p:grpSp>
          <p:nvGrpSpPr>
            <p:cNvPr id="10" name="Group 9"/>
            <p:cNvGrpSpPr/>
            <p:nvPr/>
          </p:nvGrpSpPr>
          <p:grpSpPr>
            <a:xfrm>
              <a:off x="952268" y="2043199"/>
              <a:ext cx="1258178" cy="2020772"/>
              <a:chOff x="1251066" y="207039"/>
              <a:chExt cx="1796935" cy="2886075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950907" y="3841014"/>
              <a:ext cx="1258178" cy="2020772"/>
              <a:chOff x="1251066" y="207039"/>
              <a:chExt cx="1796935" cy="2886075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48" name="Rectangle 47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1928608" y="2043199"/>
            <a:ext cx="4202577" cy="3818587"/>
            <a:chOff x="1928608" y="2043199"/>
            <a:chExt cx="4202577" cy="3818587"/>
          </a:xfrm>
        </p:grpSpPr>
        <p:grpSp>
          <p:nvGrpSpPr>
            <p:cNvPr id="32" name="Group 31"/>
            <p:cNvGrpSpPr/>
            <p:nvPr/>
          </p:nvGrpSpPr>
          <p:grpSpPr>
            <a:xfrm>
              <a:off x="1929969" y="2043199"/>
              <a:ext cx="1258178" cy="2020772"/>
              <a:chOff x="1251066" y="207039"/>
              <a:chExt cx="1796935" cy="2886075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39" name="Rectangle 38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909236" y="2043199"/>
              <a:ext cx="1258178" cy="2020772"/>
              <a:chOff x="1251066" y="207039"/>
              <a:chExt cx="1796935" cy="2886075"/>
            </a:xfrm>
          </p:grpSpPr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42" name="Rectangle 41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886937" y="2043199"/>
              <a:ext cx="1258178" cy="2020772"/>
              <a:chOff x="1251066" y="207039"/>
              <a:chExt cx="1796935" cy="2886075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1928608" y="3841014"/>
              <a:ext cx="1258178" cy="2020772"/>
              <a:chOff x="1251066" y="207039"/>
              <a:chExt cx="1796935" cy="2886075"/>
            </a:xfrm>
          </p:grpSpPr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51" name="Rectangle 50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907875" y="3841014"/>
              <a:ext cx="1258178" cy="2020772"/>
              <a:chOff x="1251066" y="207039"/>
              <a:chExt cx="1796935" cy="2886075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54" name="Rectangle 53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885576" y="3841014"/>
              <a:ext cx="1258178" cy="2020772"/>
              <a:chOff x="1251066" y="207039"/>
              <a:chExt cx="1796935" cy="2886075"/>
            </a:xfrm>
          </p:grpSpPr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57" name="Rectangle 56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873007" y="2043199"/>
              <a:ext cx="1258178" cy="2020772"/>
              <a:chOff x="1251066" y="207039"/>
              <a:chExt cx="1796935" cy="2886075"/>
            </a:xfrm>
          </p:grpSpPr>
          <p:pic>
            <p:nvPicPr>
              <p:cNvPr id="59" name="Picture 58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60" name="Rectangle 59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4871646" y="3841014"/>
              <a:ext cx="1258178" cy="2020772"/>
              <a:chOff x="1251066" y="207039"/>
              <a:chExt cx="1796935" cy="2886075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508"/>
              <a:stretch/>
            </p:blipFill>
            <p:spPr>
              <a:xfrm>
                <a:off x="1251066" y="207039"/>
                <a:ext cx="1615959" cy="2886075"/>
              </a:xfrm>
              <a:prstGeom prst="rect">
                <a:avLst/>
              </a:prstGeom>
            </p:spPr>
          </p:pic>
          <p:sp>
            <p:nvSpPr>
              <p:cNvPr id="63" name="Rectangle 62"/>
              <p:cNvSpPr/>
              <p:nvPr/>
            </p:nvSpPr>
            <p:spPr>
              <a:xfrm rot="21202658">
                <a:off x="2852739" y="352426"/>
                <a:ext cx="195262" cy="4333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53" y="3053585"/>
            <a:ext cx="1663279" cy="11642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094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02326 -0.190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" y="-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8334 -0.1928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965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-0.48732 -0.2481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75" y="-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5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326137" y="4495458"/>
            <a:ext cx="5712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accent6"/>
                </a:solidFill>
                <a:latin typeface="Comic Sans MS" panose="030F0702030302020204" pitchFamily="66" charset="0"/>
              </a:rPr>
              <a:t>									 10</a:t>
            </a:r>
            <a:endParaRPr lang="en-GB" sz="60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060357" y="4495458"/>
            <a:ext cx="5712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endParaRPr lang="en-GB" sz="60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325745" y="4495458"/>
                <a:ext cx="571272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54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54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5400" dirty="0">
                    <a:solidFill>
                      <a:schemeClr val="accent6"/>
                    </a:solidFill>
                    <a:latin typeface="Comic Sans MS" panose="030F0702030302020204" pitchFamily="66" charset="0"/>
                  </a:rPr>
                  <a:t>     8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6000" dirty="0">
                  <a:solidFill>
                    <a:schemeClr val="accent6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745" y="4495458"/>
                <a:ext cx="5712722" cy="923330"/>
              </a:xfrm>
              <a:prstGeom prst="rect">
                <a:avLst/>
              </a:prstGeom>
              <a:blipFill>
                <a:blip r:embed="rId5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326137" y="5224418"/>
            <a:ext cx="5712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accent6"/>
                </a:solidFill>
                <a:latin typeface="Comic Sans MS" panose="030F0702030302020204" pitchFamily="66" charset="0"/>
              </a:rPr>
              <a:t>						</a:t>
            </a:r>
            <a:r>
              <a:rPr lang="en-GB" sz="5400" dirty="0">
                <a:latin typeface="Comic Sans MS" panose="030F0702030302020204" pitchFamily="66" charset="0"/>
              </a:rPr>
              <a:t>			 100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060357" y="5224418"/>
            <a:ext cx="5712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anose="030F0702030302020204" pitchFamily="66" charset="0"/>
              </a:rPr>
              <a:t>20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325745" y="5224418"/>
                <a:ext cx="571272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54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5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5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    80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60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745" y="5224418"/>
                <a:ext cx="5712722" cy="923330"/>
              </a:xfrm>
              <a:prstGeom prst="rect">
                <a:avLst/>
              </a:prstGeom>
              <a:blipFill>
                <a:blip r:embed="rId6"/>
                <a:stretch>
                  <a:fillRect t="-18543" b="-39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062308" y="3183393"/>
            <a:ext cx="1322600" cy="1227372"/>
            <a:chOff x="1062308" y="3183393"/>
            <a:chExt cx="1322600" cy="1227372"/>
          </a:xfrm>
        </p:grpSpPr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308" y="3183393"/>
              <a:ext cx="1322600" cy="613686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308" y="3797079"/>
              <a:ext cx="1322600" cy="613686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2369920" y="3183393"/>
            <a:ext cx="5245434" cy="1227372"/>
            <a:chOff x="2369920" y="3183393"/>
            <a:chExt cx="5245434" cy="1227372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9920" y="3183393"/>
              <a:ext cx="1322600" cy="613686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532" y="3183393"/>
              <a:ext cx="1322600" cy="613686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144" y="3183393"/>
              <a:ext cx="1322600" cy="613686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2754" y="3183393"/>
              <a:ext cx="1322600" cy="613686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9920" y="3797079"/>
              <a:ext cx="1322600" cy="613686"/>
            </a:xfrm>
            <a:prstGeom prst="rect">
              <a:avLst/>
            </a:prstGeom>
          </p:spPr>
        </p:pic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532" y="3797079"/>
              <a:ext cx="1322600" cy="613686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144" y="3797079"/>
              <a:ext cx="1322600" cy="613686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2754" y="3797079"/>
              <a:ext cx="1322600" cy="61368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95615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-0.05261 -0.33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-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04566 -0.33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-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5" grpId="0"/>
      <p:bldP spid="64" grpId="0"/>
      <p:bldP spid="67" grpId="0"/>
      <p:bldP spid="68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48127" y="3333125"/>
            <a:ext cx="5282935" cy="786550"/>
            <a:chOff x="2648127" y="3333125"/>
            <a:chExt cx="5282935" cy="786550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8127" y="3333125"/>
              <a:ext cx="806412" cy="786550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214" y="3333125"/>
              <a:ext cx="806412" cy="786550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0301" y="3333125"/>
              <a:ext cx="806412" cy="786550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6388" y="3333125"/>
              <a:ext cx="806412" cy="786550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2475" y="3333125"/>
              <a:ext cx="806412" cy="786550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8562" y="3333125"/>
              <a:ext cx="806412" cy="786550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4650" y="3333125"/>
              <a:ext cx="806412" cy="78655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409866" y="3333125"/>
            <a:ext cx="2298586" cy="786550"/>
            <a:chOff x="409866" y="3333125"/>
            <a:chExt cx="2298586" cy="786550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953" y="3333125"/>
              <a:ext cx="806412" cy="786550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2040" y="3333125"/>
              <a:ext cx="806412" cy="786550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866" y="3333125"/>
              <a:ext cx="806412" cy="78655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33400" y="2479220"/>
                <a:ext cx="73976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3 tens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7 tens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10 tens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79220"/>
                <a:ext cx="7397661" cy="769441"/>
              </a:xfrm>
              <a:prstGeom prst="rect">
                <a:avLst/>
              </a:prstGeom>
              <a:blipFill>
                <a:blip r:embed="rId6"/>
                <a:stretch>
                  <a:fillRect t="-16667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5632475" y="2457450"/>
            <a:ext cx="746087" cy="87693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33401" y="3275871"/>
                <a:ext cx="73976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70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100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3275871"/>
                <a:ext cx="7397661" cy="769441"/>
              </a:xfrm>
              <a:prstGeom prst="rect">
                <a:avLst/>
              </a:prstGeom>
              <a:blipFill>
                <a:blip r:embed="rId7"/>
                <a:stretch>
                  <a:fillRect t="-15748" b="-36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Picture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62" y="377060"/>
            <a:ext cx="1663279" cy="11642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436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618 -0.308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-154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2.22222E-6 2.96296E-6 L -0.10243 0.178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" grpId="0" animBg="1"/>
      <p:bldP spid="7" grpId="1" animBg="1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33399" y="3354072"/>
                <a:ext cx="73976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4400" dirty="0">
                    <a:solidFill>
                      <a:schemeClr val="accent6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4400" dirty="0">
                    <a:solidFill>
                      <a:schemeClr val="accent6"/>
                    </a:solidFill>
                    <a:latin typeface="Comic Sans MS" panose="030F0702030302020204" pitchFamily="66" charset="0"/>
                  </a:rPr>
                  <a:t>tens</a:t>
                </a:r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10 tens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3354072"/>
                <a:ext cx="7397661" cy="769441"/>
              </a:xfrm>
              <a:prstGeom prst="rect">
                <a:avLst/>
              </a:prstGeom>
              <a:blipFill>
                <a:blip r:embed="rId5"/>
                <a:stretch>
                  <a:fillRect t="-15873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33400" y="2479220"/>
                <a:ext cx="73976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3 tens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7 tens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10 tens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79220"/>
                <a:ext cx="7397661" cy="769441"/>
              </a:xfrm>
              <a:prstGeom prst="rect">
                <a:avLst/>
              </a:prstGeom>
              <a:blipFill>
                <a:blip r:embed="rId6"/>
                <a:stretch>
                  <a:fillRect t="-16667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33400" y="3354072"/>
                <a:ext cx="73976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7 tens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10 tens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354072"/>
                <a:ext cx="7397661" cy="769441"/>
              </a:xfrm>
              <a:prstGeom prst="rect">
                <a:avLst/>
              </a:prstGeom>
              <a:blipFill>
                <a:blip r:embed="rId7"/>
                <a:stretch>
                  <a:fillRect t="-15873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313" y="4256616"/>
            <a:ext cx="1917700" cy="13423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33400" y="4256616"/>
                <a:ext cx="73976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11</a:t>
                </a:r>
                <a:endParaRPr lang="en-GB" sz="4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256616"/>
                <a:ext cx="7397661" cy="769441"/>
              </a:xfrm>
              <a:prstGeom prst="rect">
                <a:avLst/>
              </a:prstGeom>
              <a:blipFill>
                <a:blip r:embed="rId9"/>
                <a:stretch>
                  <a:fillRect t="-15873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ross 22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7526222" y="3382511"/>
            <a:ext cx="809675" cy="797056"/>
          </a:xfrm>
          <a:prstGeom prst="plus">
            <a:avLst>
              <a:gd name="adj" fmla="val 3891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6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8" grpId="0"/>
      <p:bldP spid="18" grpId="1"/>
      <p:bldP spid="20" grpId="0"/>
      <p:bldP spid="20" grpId="1"/>
      <p:bldP spid="23" grpId="0" animBg="1"/>
      <p:bldP spid="2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4.1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9|8.3|1.9|2.2|3|1.6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5|10.2|6.6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4.8|5.1|12|9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4.6|23.7|2.5|9.8|7.2|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6.3|7.6|5|3.1|4.6|5.5|1.6|1.5|5.1|3.1|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CFAA56-25FA-41E2-994C-90645794C5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522d4c35-b548-4432-90ae-af4376e1c4b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9271</TotalTime>
  <Words>213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1_Your turn activity lesson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Have a go at question 3 on the worksheet</vt:lpstr>
      <vt:lpstr>PowerPoint Presentation</vt:lpstr>
      <vt:lpstr>PowerPoint Presentation</vt:lpstr>
      <vt:lpstr>Have a go at question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465</cp:revision>
  <dcterms:created xsi:type="dcterms:W3CDTF">2019-07-05T11:02:13Z</dcterms:created>
  <dcterms:modified xsi:type="dcterms:W3CDTF">2020-11-29T11:34:34Z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