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1"/>
  </p:notesMasterIdLst>
  <p:sldIdLst>
    <p:sldId id="347" r:id="rId19"/>
    <p:sldId id="348" r:id="rId20"/>
    <p:sldId id="260" r:id="rId21"/>
    <p:sldId id="344" r:id="rId22"/>
    <p:sldId id="349" r:id="rId23"/>
    <p:sldId id="339" r:id="rId24"/>
    <p:sldId id="341" r:id="rId25"/>
    <p:sldId id="351" r:id="rId26"/>
    <p:sldId id="342" r:id="rId27"/>
    <p:sldId id="345" r:id="rId28"/>
    <p:sldId id="346" r:id="rId29"/>
    <p:sldId id="35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55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30/01/2022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23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19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30/01/2022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395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285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180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832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65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69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6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03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31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63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2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0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4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61.png"/><Relationship Id="rId5" Type="http://schemas.openxmlformats.org/officeDocument/2006/relationships/image" Target="../media/image11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368" y="1737213"/>
            <a:ext cx="612091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3283" y="1454167"/>
                <a:ext cx="6024015" cy="1532334"/>
              </a:xfrm>
              <a:prstGeom prst="wedgeRoundRectCallout">
                <a:avLst>
                  <a:gd name="adj1" fmla="val -35030"/>
                  <a:gd name="adj2" fmla="val -69316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/>
                  <a:t>The answer to 1,364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/>
                  <a:t> 630 will have 1 thousand because in 630 there are no thousands to subtract. 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283" y="1454167"/>
                <a:ext cx="6024015" cy="1532334"/>
              </a:xfrm>
              <a:prstGeom prst="wedgeRoundRectCallout">
                <a:avLst>
                  <a:gd name="adj1" fmla="val -35030"/>
                  <a:gd name="adj2" fmla="val -69316"/>
                  <a:gd name="adj3" fmla="val 16667"/>
                </a:avLst>
              </a:prstGeom>
              <a:blipFill>
                <a:blip r:embed="rId5"/>
                <a:stretch>
                  <a:fillRect r="-504" b="-3934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30" y="463984"/>
            <a:ext cx="1300373" cy="898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85488" y="4480959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488" y="4480959"/>
                <a:ext cx="6783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04710"/>
              </p:ext>
            </p:extLst>
          </p:nvPr>
        </p:nvGraphicFramePr>
        <p:xfrm>
          <a:off x="5081954" y="3307012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6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3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3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075344" y="3141203"/>
            <a:ext cx="781050" cy="301143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32061" y="412725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1789" y="380414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57337" y="3839732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99128" y="5262149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7546" y="838677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298" y="695987"/>
            <a:ext cx="747045" cy="7470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8230" y="3256676"/>
            <a:ext cx="3157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Explain why Dexter is not </a:t>
            </a:r>
            <a:r>
              <a:rPr lang="en-GB" sz="2800" dirty="0" smtClean="0"/>
              <a:t>correct</a:t>
            </a:r>
            <a:r>
              <a:rPr lang="en-GB" sz="28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3638" y="3256676"/>
            <a:ext cx="3521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Dexter is incorrect because we exchange one thousand for ten hundreds. There are no thousands in the answer. 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7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/>
      <p:bldP spid="12" grpId="0"/>
      <p:bldP spid="1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8711" y="666407"/>
            <a:ext cx="7035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During a day, Ron scores a total of 3,527 points.  He scores 1,447 points in the morning.  </a:t>
            </a:r>
          </a:p>
          <a:p>
            <a:r>
              <a:rPr lang="en-GB" sz="2800" dirty="0" smtClean="0"/>
              <a:t>How many points does he score in the afternoon?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5308" y="2551901"/>
            <a:ext cx="3610860" cy="3200575"/>
            <a:chOff x="268171" y="249049"/>
            <a:chExt cx="2498576" cy="2448272"/>
          </a:xfrm>
        </p:grpSpPr>
        <p:sp>
          <p:nvSpPr>
            <p:cNvPr id="6" name="Oval 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203855" y="2861328"/>
            <a:ext cx="31622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3,527</a:t>
            </a:r>
            <a:r>
              <a:rPr lang="en-GB" sz="3000" dirty="0" smtClean="0"/>
              <a:t>    Total points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916" y="4863064"/>
            <a:ext cx="1338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1,447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5026" y="4863064"/>
            <a:ext cx="767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?</a:t>
            </a:r>
            <a:r>
              <a:rPr lang="en-GB" sz="3000" dirty="0" smtClean="0">
                <a:latin typeface="KG Primary Penmanship" panose="02000506000000020003" pitchFamily="2" charset="0"/>
              </a:rPr>
              <a:t>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1306" y="5672413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Morning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3018716" y="5672413"/>
            <a:ext cx="1678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Afternoon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55275" y="442062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75" y="4420621"/>
                <a:ext cx="67839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5928"/>
              </p:ext>
            </p:extLst>
          </p:nvPr>
        </p:nvGraphicFramePr>
        <p:xfrm>
          <a:off x="5292201" y="3248419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1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4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4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0268" y="1978560"/>
            <a:ext cx="1994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2,080 points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117990" y="400022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07475" y="37691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926656" y="376705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438775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792368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135888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471583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301491" y="4876380"/>
            <a:ext cx="1386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2,080</a:t>
            </a:r>
            <a:r>
              <a:rPr lang="en-GB" sz="3000" dirty="0" smtClean="0">
                <a:latin typeface="KG Primary Penmanship" panose="02000506000000020003" pitchFamily="2" charset="0"/>
              </a:rPr>
              <a:t>  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4" y="1071513"/>
            <a:ext cx="1427798" cy="1760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4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3" grpId="1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 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2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3" y="553073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1)	7,058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3,042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</a:t>
                </a:r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3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199869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2)	1,635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601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</a:t>
                </a:r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998696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7511" y="3548821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3)	1 thousand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alibri" panose="020F0502020204030204" pitchFamily="34" charset="0"/>
              </a:rPr>
              <a:t> ______ hundreds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3" y="553077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1)	7,058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3,042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</a:t>
                </a:r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7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1998700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2)	1,635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601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</a:t>
                </a:r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998700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7511" y="354882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3)	1 thousand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alibri" panose="020F0502020204030204" pitchFamily="34" charset="0"/>
              </a:rPr>
              <a:t> ______ hundreds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318" y="3539859"/>
            <a:ext cx="248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366" y="566725"/>
            <a:ext cx="248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4,016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5170" y="2012348"/>
            <a:ext cx="248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1,034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2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5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84919"/>
              </p:ext>
            </p:extLst>
          </p:nvPr>
        </p:nvGraphicFramePr>
        <p:xfrm>
          <a:off x="681528" y="2419722"/>
          <a:ext cx="4032000" cy="280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645818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162329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38774" y="5260171"/>
                <a:ext cx="42051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1 hundred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/>
                  <a:t> 5 hundreds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74" y="5260171"/>
                <a:ext cx="4205126" cy="523220"/>
              </a:xfrm>
              <a:prstGeom prst="rect">
                <a:avLst/>
              </a:prstGeom>
              <a:blipFill>
                <a:blip r:embed="rId5"/>
                <a:stretch>
                  <a:fillRect l="-304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81804" y="3522605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04" y="3522605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71058"/>
              </p:ext>
            </p:extLst>
          </p:nvPr>
        </p:nvGraphicFramePr>
        <p:xfrm>
          <a:off x="5383982" y="2399674"/>
          <a:ext cx="2685140" cy="245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1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5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2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596075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pic>
        <p:nvPicPr>
          <p:cNvPr id="83" name="Picture 8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3065436"/>
            <a:ext cx="410901" cy="402764"/>
          </a:xfrm>
          <a:prstGeom prst="rect">
            <a:avLst/>
          </a:prstGeom>
        </p:spPr>
      </p:pic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685" y="3423119"/>
            <a:ext cx="410901" cy="402764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04" y="3065436"/>
            <a:ext cx="410901" cy="402764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04" y="3423119"/>
            <a:ext cx="410901" cy="402764"/>
          </a:xfrm>
          <a:prstGeom prst="rect">
            <a:avLst/>
          </a:prstGeom>
        </p:spPr>
      </p:pic>
      <p:pic>
        <p:nvPicPr>
          <p:cNvPr id="89" name="Picture 8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685" y="3070026"/>
            <a:ext cx="410901" cy="402764"/>
          </a:xfrm>
          <a:prstGeom prst="rect">
            <a:avLst/>
          </a:prstGeom>
        </p:spPr>
      </p:pic>
      <p:pic>
        <p:nvPicPr>
          <p:cNvPr id="90" name="Picture 8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061" y="3065436"/>
            <a:ext cx="410901" cy="402764"/>
          </a:xfrm>
          <a:prstGeom prst="rect">
            <a:avLst/>
          </a:prstGeom>
        </p:spPr>
      </p:pic>
      <p:pic>
        <p:nvPicPr>
          <p:cNvPr id="91" name="Picture 9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057" y="3065436"/>
            <a:ext cx="410901" cy="402764"/>
          </a:xfrm>
          <a:prstGeom prst="rect">
            <a:avLst/>
          </a:prstGeom>
        </p:spPr>
      </p:pic>
      <p:pic>
        <p:nvPicPr>
          <p:cNvPr id="92" name="Picture 9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061" y="3423119"/>
            <a:ext cx="410901" cy="402764"/>
          </a:xfrm>
          <a:prstGeom prst="rect">
            <a:avLst/>
          </a:prstGeom>
        </p:spPr>
      </p:pic>
      <p:pic>
        <p:nvPicPr>
          <p:cNvPr id="93" name="Picture 9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057" y="3423119"/>
            <a:ext cx="410901" cy="402764"/>
          </a:xfrm>
          <a:prstGeom prst="rect">
            <a:avLst/>
          </a:prstGeom>
        </p:spPr>
      </p:pic>
      <p:pic>
        <p:nvPicPr>
          <p:cNvPr id="94" name="Picture 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061" y="3776666"/>
            <a:ext cx="410901" cy="402764"/>
          </a:xfrm>
          <a:prstGeom prst="rect">
            <a:avLst/>
          </a:prstGeom>
        </p:spPr>
      </p:pic>
      <p:pic>
        <p:nvPicPr>
          <p:cNvPr id="95" name="Picture 9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3871" y="3073120"/>
            <a:ext cx="410901" cy="402764"/>
          </a:xfrm>
          <a:prstGeom prst="rect">
            <a:avLst/>
          </a:prstGeom>
        </p:spPr>
      </p:pic>
      <p:pic>
        <p:nvPicPr>
          <p:cNvPr id="96" name="Picture 9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3871" y="3423119"/>
            <a:ext cx="410901" cy="402764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7557368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901245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209098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543779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49678" y="1855474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2,632 km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67512" y="579663"/>
            <a:ext cx="7525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cyclist rides 4,154 km in May.  </a:t>
            </a:r>
          </a:p>
          <a:p>
            <a:r>
              <a:rPr lang="en-GB" sz="2800" dirty="0" smtClean="0"/>
              <a:t>In June she cycles 1,522 km.</a:t>
            </a:r>
          </a:p>
          <a:p>
            <a:r>
              <a:rPr lang="en-GB" sz="2800" dirty="0" smtClean="0"/>
              <a:t>How many more km does she cycle during May?</a:t>
            </a:r>
            <a:endParaRPr lang="en-GB" sz="2800" dirty="0"/>
          </a:p>
        </p:txBody>
      </p:sp>
      <p:pic>
        <p:nvPicPr>
          <p:cNvPr id="104" name="Picture 10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8252" y="3065436"/>
            <a:ext cx="410901" cy="402764"/>
          </a:xfrm>
          <a:prstGeom prst="rect">
            <a:avLst/>
          </a:prstGeom>
        </p:spPr>
      </p:pic>
      <p:pic>
        <p:nvPicPr>
          <p:cNvPr id="105" name="Picture 10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8252" y="3423119"/>
            <a:ext cx="410901" cy="402764"/>
          </a:xfrm>
          <a:prstGeom prst="rect">
            <a:avLst/>
          </a:prstGeom>
        </p:spPr>
      </p:pic>
      <p:cxnSp>
        <p:nvCxnSpPr>
          <p:cNvPr id="106" name="Straight Connector 105"/>
          <p:cNvCxnSpPr/>
          <p:nvPr/>
        </p:nvCxnSpPr>
        <p:spPr>
          <a:xfrm flipV="1">
            <a:off x="3802023" y="347492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4248057" y="348248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788529" y="383644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257076" y="347447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32827" y="5824979"/>
            <a:ext cx="417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 thousand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ea typeface="Cambria Math" panose="02040503050406030204" pitchFamily="18" charset="0"/>
              </a:rPr>
              <a:t> </a:t>
            </a:r>
            <a:r>
              <a:rPr lang="en-GB" sz="2800" dirty="0" smtClean="0"/>
              <a:t>10 hundreds </a:t>
            </a:r>
            <a:endParaRPr lang="en-GB" sz="2800" dirty="0"/>
          </a:p>
        </p:txBody>
      </p:sp>
      <p:pic>
        <p:nvPicPr>
          <p:cNvPr id="111" name="Picture 1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4821988"/>
            <a:ext cx="410901" cy="402764"/>
          </a:xfrm>
          <a:prstGeom prst="rect">
            <a:avLst/>
          </a:prstGeom>
        </p:spPr>
      </p:pic>
      <p:pic>
        <p:nvPicPr>
          <p:cNvPr id="112" name="Picture 1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3423119"/>
            <a:ext cx="410901" cy="402764"/>
          </a:xfrm>
          <a:prstGeom prst="rect">
            <a:avLst/>
          </a:prstGeom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3423119"/>
            <a:ext cx="410901" cy="402764"/>
          </a:xfrm>
          <a:prstGeom prst="rect">
            <a:avLst/>
          </a:prstGeom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3776666"/>
            <a:ext cx="410901" cy="402764"/>
          </a:xfrm>
          <a:prstGeom prst="rect">
            <a:avLst/>
          </a:prstGeom>
        </p:spPr>
      </p:pic>
      <p:pic>
        <p:nvPicPr>
          <p:cNvPr id="115" name="Picture 1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3776666"/>
            <a:ext cx="410901" cy="402764"/>
          </a:xfrm>
          <a:prstGeom prst="rect">
            <a:avLst/>
          </a:prstGeom>
        </p:spPr>
      </p:pic>
      <p:pic>
        <p:nvPicPr>
          <p:cNvPr id="116" name="Picture 1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4122651"/>
            <a:ext cx="410901" cy="402764"/>
          </a:xfrm>
          <a:prstGeom prst="rect">
            <a:avLst/>
          </a:prstGeom>
        </p:spPr>
      </p:pic>
      <p:pic>
        <p:nvPicPr>
          <p:cNvPr id="117" name="Picture 1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4122651"/>
            <a:ext cx="410901" cy="402764"/>
          </a:xfrm>
          <a:prstGeom prst="rect">
            <a:avLst/>
          </a:prstGeom>
        </p:spPr>
      </p:pic>
      <p:pic>
        <p:nvPicPr>
          <p:cNvPr id="118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4474080"/>
            <a:ext cx="410901" cy="402764"/>
          </a:xfrm>
          <a:prstGeom prst="rect">
            <a:avLst/>
          </a:prstGeom>
        </p:spPr>
      </p:pic>
      <p:pic>
        <p:nvPicPr>
          <p:cNvPr id="119" name="Picture 1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4474080"/>
            <a:ext cx="410901" cy="402764"/>
          </a:xfrm>
          <a:prstGeom prst="rect">
            <a:avLst/>
          </a:prstGeom>
        </p:spPr>
      </p:pic>
      <p:pic>
        <p:nvPicPr>
          <p:cNvPr id="120" name="Picture 1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4821988"/>
            <a:ext cx="410901" cy="402764"/>
          </a:xfrm>
          <a:prstGeom prst="rect">
            <a:avLst/>
          </a:prstGeom>
        </p:spPr>
      </p:pic>
      <p:cxnSp>
        <p:nvCxnSpPr>
          <p:cNvPr id="121" name="Straight Connector 120"/>
          <p:cNvCxnSpPr/>
          <p:nvPr/>
        </p:nvCxnSpPr>
        <p:spPr>
          <a:xfrm flipV="1">
            <a:off x="5583004" y="32292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367337" y="2900282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33648" y="2941226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32827" y="5543408"/>
                <a:ext cx="4447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11 hundreds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/>
                  <a:t> 5 hundreds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27" y="5543408"/>
                <a:ext cx="4447179" cy="523220"/>
              </a:xfrm>
              <a:prstGeom prst="rect">
                <a:avLst/>
              </a:prstGeom>
              <a:blipFill>
                <a:blip r:embed="rId12"/>
                <a:stretch>
                  <a:fillRect l="-288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Connector 124"/>
          <p:cNvCxnSpPr/>
          <p:nvPr/>
        </p:nvCxnSpPr>
        <p:spPr>
          <a:xfrm flipV="1">
            <a:off x="1798975" y="452541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2224818" y="418590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2223930" y="453432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2251054" y="488597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1774889" y="487198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92699" y="348248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2240520" y="3091014"/>
            <a:ext cx="1825495" cy="6457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234145" y="3971258"/>
            <a:ext cx="821875" cy="645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1371799" y="3142511"/>
            <a:ext cx="81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May</a:t>
            </a:r>
            <a:endParaRPr lang="en-GB" sz="28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364376" y="4015572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June</a:t>
            </a:r>
            <a:endParaRPr lang="en-GB" sz="28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726174" y="3186878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4,154</a:t>
            </a:r>
            <a:endParaRPr lang="en-GB" sz="2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195375" y="406247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1,522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71068" y="4277180"/>
            <a:ext cx="950891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377255" y="381213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?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09" y="384355"/>
            <a:ext cx="1146886" cy="1086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60" grpId="0"/>
      <p:bldP spid="97" grpId="0"/>
      <p:bldP spid="98" grpId="0"/>
      <p:bldP spid="99" grpId="0"/>
      <p:bldP spid="100" grpId="0"/>
      <p:bldP spid="101" grpId="0"/>
      <p:bldP spid="110" grpId="0"/>
      <p:bldP spid="110" grpId="1"/>
      <p:bldP spid="122" grpId="0"/>
      <p:bldP spid="123" grpId="0"/>
      <p:bldP spid="124" grpId="0"/>
      <p:bldP spid="124" grpId="1"/>
      <p:bldP spid="131" grpId="0" animBg="1"/>
      <p:bldP spid="131" grpId="1" animBg="1"/>
      <p:bldP spid="132" grpId="0" animBg="1"/>
      <p:bldP spid="132" grpId="1" animBg="1"/>
      <p:bldP spid="133" grpId="1"/>
      <p:bldP spid="133" grpId="2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40" y="2589250"/>
            <a:ext cx="410901" cy="402764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44" y="2583668"/>
            <a:ext cx="410901" cy="40276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2" y="3012325"/>
            <a:ext cx="410901" cy="40276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56" y="3006743"/>
            <a:ext cx="410901" cy="40276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2" y="3469126"/>
            <a:ext cx="410901" cy="402764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56" y="3463544"/>
            <a:ext cx="410901" cy="402764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40" y="3906366"/>
            <a:ext cx="410901" cy="402764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82434"/>
              </p:ext>
            </p:extLst>
          </p:nvPr>
        </p:nvGraphicFramePr>
        <p:xfrm>
          <a:off x="810917" y="1908320"/>
          <a:ext cx="4320000" cy="340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2968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863585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15717" y="1091759"/>
                <a:ext cx="302783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000" dirty="0" smtClean="0"/>
                  <a:t>8,229 </a:t>
                </a:r>
                <a14:m>
                  <m:oMath xmlns:m="http://schemas.openxmlformats.org/officeDocument/2006/math">
                    <m:r>
                      <a:rPr lang="en-GB" sz="3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000" dirty="0" smtClean="0"/>
                  <a:t> 6,145 </a:t>
                </a:r>
                <a:r>
                  <a:rPr lang="en-GB" sz="3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000" dirty="0" smtClean="0"/>
                  <a:t> </a:t>
                </a:r>
                <a:endParaRPr lang="en-GB" sz="3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17" y="1091759"/>
                <a:ext cx="3027835" cy="553998"/>
              </a:xfrm>
              <a:prstGeom prst="rect">
                <a:avLst/>
              </a:prstGeom>
              <a:blipFill>
                <a:blip r:embed="rId6"/>
                <a:stretch>
                  <a:fillRect l="-4628" t="-16484" b="-34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96701"/>
              </p:ext>
            </p:extLst>
          </p:nvPr>
        </p:nvGraphicFramePr>
        <p:xfrm>
          <a:off x="5240779" y="1900335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6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1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4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499" y="2567110"/>
            <a:ext cx="410901" cy="402764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914" y="2567110"/>
            <a:ext cx="410901" cy="402764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3648" y="2567110"/>
            <a:ext cx="410901" cy="402764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749" y="2567110"/>
            <a:ext cx="410901" cy="402764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3648" y="3022219"/>
            <a:ext cx="410901" cy="402764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552" y="2567110"/>
            <a:ext cx="410901" cy="4027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07546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60572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063888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5360888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25787" y="1095605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>
                <a:solidFill>
                  <a:schemeClr val="accent1"/>
                </a:solidFill>
              </a:rPr>
              <a:t>2,084</a:t>
            </a:r>
            <a:endParaRPr lang="en-GB" sz="3000" dirty="0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063888" y="269800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87336" y="2446654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73662" y="2436395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1404208" y="350976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936460" y="352055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941293" y="306678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407009" y="306678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41293" y="394650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94" y="3906366"/>
            <a:ext cx="427221" cy="418761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 flipV="1">
            <a:off x="1414513" y="394248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809" y="2562899"/>
            <a:ext cx="410901" cy="402764"/>
          </a:xfrm>
          <a:prstGeom prst="rect">
            <a:avLst/>
          </a:prstGeom>
        </p:spPr>
      </p:pic>
      <p:pic>
        <p:nvPicPr>
          <p:cNvPr id="82" name="Picture 8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1196" y="3005966"/>
            <a:ext cx="410901" cy="402764"/>
          </a:xfrm>
          <a:prstGeom prst="rect">
            <a:avLst/>
          </a:prstGeom>
        </p:spPr>
      </p:pic>
      <p:pic>
        <p:nvPicPr>
          <p:cNvPr id="83" name="Picture 8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453" y="3001755"/>
            <a:ext cx="410901" cy="402764"/>
          </a:xfrm>
          <a:prstGeom prst="rect">
            <a:avLst/>
          </a:prstGeom>
        </p:spPr>
      </p:pic>
      <p:pic>
        <p:nvPicPr>
          <p:cNvPr id="84" name="Picture 8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8760" y="3466065"/>
            <a:ext cx="410901" cy="402764"/>
          </a:xfrm>
          <a:prstGeom prst="rect">
            <a:avLst/>
          </a:prstGeom>
        </p:spPr>
      </p:pic>
      <p:pic>
        <p:nvPicPr>
          <p:cNvPr id="85" name="Picture 8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2017" y="3461854"/>
            <a:ext cx="410901" cy="402764"/>
          </a:xfrm>
          <a:prstGeom prst="rect">
            <a:avLst/>
          </a:prstGeom>
        </p:spPr>
      </p:pic>
      <p:pic>
        <p:nvPicPr>
          <p:cNvPr id="86" name="Picture 8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6404" y="3904921"/>
            <a:ext cx="410901" cy="402764"/>
          </a:xfrm>
          <a:prstGeom prst="rect">
            <a:avLst/>
          </a:prstGeom>
        </p:spPr>
      </p:pic>
      <p:pic>
        <p:nvPicPr>
          <p:cNvPr id="87" name="Picture 8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661" y="3900710"/>
            <a:ext cx="410901" cy="402764"/>
          </a:xfrm>
          <a:prstGeom prst="rect">
            <a:avLst/>
          </a:prstGeom>
        </p:spPr>
      </p:pic>
      <p:pic>
        <p:nvPicPr>
          <p:cNvPr id="88" name="Picture 8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6005" y="4344110"/>
            <a:ext cx="410901" cy="402764"/>
          </a:xfrm>
          <a:prstGeom prst="rect">
            <a:avLst/>
          </a:prstGeom>
        </p:spPr>
      </p:pic>
      <p:cxnSp>
        <p:nvCxnSpPr>
          <p:cNvPr id="89" name="Straight Connector 88"/>
          <p:cNvCxnSpPr/>
          <p:nvPr/>
        </p:nvCxnSpPr>
        <p:spPr>
          <a:xfrm flipV="1">
            <a:off x="4158651" y="439022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633115" y="394639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165367" y="395719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617379" y="350976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149631" y="352055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6266" y="3005966"/>
            <a:ext cx="410901" cy="402764"/>
          </a:xfrm>
          <a:prstGeom prst="rect">
            <a:avLst/>
          </a:prstGeom>
        </p:spPr>
      </p:pic>
      <p:pic>
        <p:nvPicPr>
          <p:cNvPr id="95" name="Picture 9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220" y="3477328"/>
            <a:ext cx="410901" cy="402764"/>
          </a:xfrm>
          <a:prstGeom prst="rect">
            <a:avLst/>
          </a:prstGeom>
        </p:spPr>
      </p:pic>
      <p:pic>
        <p:nvPicPr>
          <p:cNvPr id="96" name="Picture 9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7321" y="3477328"/>
            <a:ext cx="410901" cy="402764"/>
          </a:xfrm>
          <a:prstGeom prst="rect">
            <a:avLst/>
          </a:prstGeom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220" y="3932437"/>
            <a:ext cx="410901" cy="402764"/>
          </a:xfrm>
          <a:prstGeom prst="rect">
            <a:avLst/>
          </a:prstGeom>
        </p:spPr>
      </p:pic>
      <p:pic>
        <p:nvPicPr>
          <p:cNvPr id="98" name="Picture 9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838" y="3916184"/>
            <a:ext cx="410901" cy="402764"/>
          </a:xfrm>
          <a:prstGeom prst="rect">
            <a:avLst/>
          </a:prstGeom>
        </p:spPr>
      </p:pic>
      <p:pic>
        <p:nvPicPr>
          <p:cNvPr id="99" name="Picture 9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220" y="4370480"/>
            <a:ext cx="410901" cy="402764"/>
          </a:xfrm>
          <a:prstGeom prst="rect">
            <a:avLst/>
          </a:prstGeom>
        </p:spPr>
      </p:pic>
      <p:pic>
        <p:nvPicPr>
          <p:cNvPr id="100" name="Picture 9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7321" y="4370480"/>
            <a:ext cx="410901" cy="402764"/>
          </a:xfrm>
          <a:prstGeom prst="rect">
            <a:avLst/>
          </a:prstGeom>
        </p:spPr>
      </p:pic>
      <p:pic>
        <p:nvPicPr>
          <p:cNvPr id="101" name="Picture 10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220" y="4825589"/>
            <a:ext cx="410901" cy="402764"/>
          </a:xfrm>
          <a:prstGeom prst="rect">
            <a:avLst/>
          </a:prstGeom>
        </p:spPr>
      </p:pic>
      <p:pic>
        <p:nvPicPr>
          <p:cNvPr id="102" name="Picture 10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838" y="4809336"/>
            <a:ext cx="410901" cy="402764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 flipV="1">
            <a:off x="3587780" y="487950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120032" y="489030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124865" y="443652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590581" y="443652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996647" y="262314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34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1 - 5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2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95889" y="591871"/>
                <a:ext cx="2688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2,534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/>
                  <a:t> 1,702 </a:t>
                </a:r>
                <a:r>
                  <a:rPr lang="en-GB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89" y="591871"/>
                <a:ext cx="2688557" cy="523220"/>
              </a:xfrm>
              <a:prstGeom prst="rect">
                <a:avLst/>
              </a:prstGeom>
              <a:blipFill>
                <a:blip r:embed="rId5"/>
                <a:stretch>
                  <a:fillRect l="-4762" t="-13953" r="-45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3059"/>
              </p:ext>
            </p:extLst>
          </p:nvPr>
        </p:nvGraphicFramePr>
        <p:xfrm>
          <a:off x="5278368" y="1276630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1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7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0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1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2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3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3443943" y="625328"/>
            <a:ext cx="105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832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5892074" y="1002661"/>
            <a:ext cx="781050" cy="301143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1108165" y="3973156"/>
            <a:ext cx="398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5 hundreds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sz="2800" dirty="0" smtClean="0"/>
              <a:t>7 </a:t>
            </a:r>
            <a:r>
              <a:rPr lang="en-GB" sz="2800" dirty="0"/>
              <a:t>hundreds 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1108166" y="4889784"/>
            <a:ext cx="398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7 hundreds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sz="2800" dirty="0" smtClean="0"/>
              <a:t>5 </a:t>
            </a:r>
            <a:r>
              <a:rPr lang="en-GB" sz="2800" dirty="0"/>
              <a:t>hundreds 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71" name="Multiply 70"/>
          <p:cNvSpPr/>
          <p:nvPr/>
        </p:nvSpPr>
        <p:spPr>
          <a:xfrm>
            <a:off x="5095282" y="4107453"/>
            <a:ext cx="1286331" cy="1380732"/>
          </a:xfrm>
          <a:prstGeom prst="mathMultiply">
            <a:avLst>
              <a:gd name="adj1" fmla="val 18221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55308"/>
              </p:ext>
            </p:extLst>
          </p:nvPr>
        </p:nvGraphicFramePr>
        <p:xfrm>
          <a:off x="5279476" y="1277769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1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7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0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n-lt"/>
                        </a:rPr>
                        <a:t>3</a:t>
                      </a:r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5940417" y="1788548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5424876" y="204621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265043" y="174212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6117654" y="325198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22218" y="3973156"/>
                <a:ext cx="4173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15 hundreds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GB" sz="2800" dirty="0" smtClean="0"/>
                  <a:t>7 </a:t>
                </a:r>
                <a:r>
                  <a:rPr lang="en-GB" sz="2800" dirty="0"/>
                  <a:t>hundreds </a:t>
                </a:r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18" y="3973156"/>
                <a:ext cx="4173065" cy="523220"/>
              </a:xfrm>
              <a:prstGeom prst="rect">
                <a:avLst/>
              </a:prstGeom>
              <a:blipFill>
                <a:blip r:embed="rId7"/>
                <a:stretch>
                  <a:fillRect l="-292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3688" y="1629387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73199" y="1727493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1338" y="325978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009" y="2386935"/>
            <a:ext cx="1559928" cy="1094126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05540" y="2572750"/>
            <a:ext cx="2011352" cy="1202458"/>
          </a:xfrm>
          <a:prstGeom prst="wedgeRoundRectCallout">
            <a:avLst>
              <a:gd name="adj1" fmla="val -60152"/>
              <a:gd name="adj2" fmla="val -20814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I think there is a mistake!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8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67" grpId="0"/>
      <p:bldP spid="68" grpId="0" animBg="1"/>
      <p:bldP spid="68" grpId="1" animBg="1"/>
      <p:bldP spid="69" grpId="0"/>
      <p:bldP spid="69" grpId="1"/>
      <p:bldP spid="70" grpId="0"/>
      <p:bldP spid="70" grpId="1"/>
      <p:bldP spid="71" grpId="0" animBg="1"/>
      <p:bldP spid="71" grpId="1" animBg="1"/>
      <p:bldP spid="73" grpId="0"/>
      <p:bldP spid="77" grpId="0"/>
      <p:bldP spid="79" grpId="0"/>
      <p:bldP spid="80" grpId="0"/>
      <p:bldP spid="81" grpId="0"/>
      <p:bldP spid="20" grpId="0"/>
      <p:bldP spid="21" grpId="0"/>
      <p:bldP spid="21" grpId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0.6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3.4|11.4|10.8|2.2|4.2|2|9.9|10.2|6.1|7.3|6.9|3.7|4.5|3.6|6.6|2.4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2.8|13.9|4.9|6.6|3.6|2.5|3.5|4.2|6|2.2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8|5.9|9.7|3.1|13|12.9|12|2.2|4.4|1.3|4|5.1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17.3|4.4|15.7|1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8.8|8|5.4|13.5|13.8|9.4|5.9|4.4|4.5|2.9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80FBDF-066F-445D-A19C-04DFF4E23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5049</TotalTime>
  <Words>358</Words>
  <Application>Microsoft Office PowerPoint</Application>
  <PresentationFormat>On-screen Show (4:3)</PresentationFormat>
  <Paragraphs>164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KG Primary Penmanship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1 - 5 on the worksheet</vt:lpstr>
      <vt:lpstr>PowerPoint Presentation</vt:lpstr>
      <vt:lpstr>PowerPoint Presentation</vt:lpstr>
      <vt:lpstr>PowerPoint Presentation</vt:lpstr>
      <vt:lpstr>Have a go at the rest of the worksheet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439</cp:revision>
  <dcterms:created xsi:type="dcterms:W3CDTF">2019-07-05T11:02:13Z</dcterms:created>
  <dcterms:modified xsi:type="dcterms:W3CDTF">2022-01-30T12:32:38Z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