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8"/>
  </p:notesMasterIdLst>
  <p:sldIdLst>
    <p:sldId id="296" r:id="rId11"/>
    <p:sldId id="297" r:id="rId12"/>
    <p:sldId id="298" r:id="rId13"/>
    <p:sldId id="315" r:id="rId14"/>
    <p:sldId id="299" r:id="rId15"/>
    <p:sldId id="306" r:id="rId16"/>
    <p:sldId id="307" r:id="rId17"/>
    <p:sldId id="308" r:id="rId18"/>
    <p:sldId id="309" r:id="rId19"/>
    <p:sldId id="310" r:id="rId20"/>
    <p:sldId id="312" r:id="rId21"/>
    <p:sldId id="300" r:id="rId22"/>
    <p:sldId id="304" r:id="rId23"/>
    <p:sldId id="311" r:id="rId24"/>
    <p:sldId id="313" r:id="rId25"/>
    <p:sldId id="314" r:id="rId26"/>
    <p:sldId id="30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39" d="100"/>
          <a:sy n="39" d="100"/>
        </p:scale>
        <p:origin x="126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13/11/2020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7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14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7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31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24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96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25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13/11/2020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png"/><Relationship Id="rId3" Type="http://schemas.openxmlformats.org/officeDocument/2006/relationships/image" Target="../media/image10.emf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4" Type="http://schemas.openxmlformats.org/officeDocument/2006/relationships/image" Target="../media/image9.emf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11" Type="http://schemas.openxmlformats.org/officeDocument/2006/relationships/image" Target="../media/image10.emf"/><Relationship Id="rId15" Type="http://schemas.openxmlformats.org/officeDocument/2006/relationships/image" Target="../media/image14.png"/><Relationship Id="rId10" Type="http://schemas.openxmlformats.org/officeDocument/2006/relationships/image" Target="../media/image21.emf"/><Relationship Id="rId9" Type="http://schemas.openxmlformats.org/officeDocument/2006/relationships/image" Target="../media/image30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11" Type="http://schemas.openxmlformats.org/officeDocument/2006/relationships/image" Target="../media/image38.pn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960" y="1805453"/>
            <a:ext cx="5931922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0127" y="1276532"/>
            <a:ext cx="41384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0" dirty="0" smtClean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/>
                  </a:rPr>
                  <a:t>15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160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922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474720" y="3030937"/>
            <a:ext cx="4325112" cy="1609344"/>
          </a:xfrm>
          <a:prstGeom prst="wedgeRoundRectCallout">
            <a:avLst>
              <a:gd name="adj1" fmla="val -65958"/>
              <a:gd name="adj2" fmla="val 3409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681087" y="3283872"/>
            <a:ext cx="416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There are lots of ways to work out additions…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5718" y="2916826"/>
            <a:ext cx="1787303" cy="2204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1123620"/>
            <a:ext cx="2194199" cy="1535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2157" y="1123453"/>
            <a:ext cx="4005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I only know one way to work out additions!</a:t>
            </a:r>
            <a:endParaRPr lang="en-GB" sz="3200" dirty="0"/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1098706" y="977148"/>
            <a:ext cx="4148522" cy="1356555"/>
          </a:xfrm>
          <a:prstGeom prst="wedgeRoundRectCallout">
            <a:avLst>
              <a:gd name="adj1" fmla="val -67501"/>
              <a:gd name="adj2" fmla="val 1704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681087" y="3275150"/>
            <a:ext cx="4005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Don’t worry I’ll show you!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1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41389 -0.0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7037E-7 L 0.36024 -0.01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2411310"/>
            <a:ext cx="349118" cy="400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656569" y="867309"/>
            <a:ext cx="694124" cy="1957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68623" y="867309"/>
            <a:ext cx="694124" cy="1957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2069790"/>
            <a:ext cx="349118" cy="400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1728272"/>
            <a:ext cx="349118" cy="400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1386754"/>
            <a:ext cx="349118" cy="400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1045236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62345" y="1384359"/>
                <a:ext cx="5528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345" y="1384359"/>
                <a:ext cx="552893" cy="923330"/>
              </a:xfrm>
              <a:prstGeom prst="rect">
                <a:avLst/>
              </a:prstGeom>
              <a:blipFill>
                <a:blip r:embed="rId7"/>
                <a:stretch>
                  <a:fillRect l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2417948"/>
            <a:ext cx="349118" cy="400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2076428"/>
            <a:ext cx="349118" cy="40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1734910"/>
            <a:ext cx="349118" cy="400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1393392"/>
            <a:ext cx="349118" cy="400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1051874"/>
            <a:ext cx="349118" cy="400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468514" y="2421985"/>
            <a:ext cx="349118" cy="400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468514" y="2080465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68830" y="3066231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25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7 </a:t>
                </a:r>
                <a:endParaRPr lang="en-GB" sz="5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30" y="3066231"/>
                <a:ext cx="4922875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68830" y="4286438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30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2 </a:t>
                </a:r>
                <a:endParaRPr lang="en-GB" sz="5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30" y="4286438"/>
                <a:ext cx="4922875" cy="923330"/>
              </a:xfrm>
              <a:prstGeom prst="rect">
                <a:avLst/>
              </a:prstGeom>
              <a:blipFill>
                <a:blip r:embed="rId9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2423082"/>
            <a:ext cx="349118" cy="4008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2081562"/>
            <a:ext cx="349118" cy="4008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1740044"/>
            <a:ext cx="349118" cy="4008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1398526"/>
            <a:ext cx="349118" cy="400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1057008"/>
            <a:ext cx="349118" cy="4008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542615" y="867309"/>
            <a:ext cx="694124" cy="1957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34105" y="4286438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32</a:t>
                </a:r>
                <a:endParaRPr lang="en-GB" sz="5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105" y="4286438"/>
                <a:ext cx="2158918" cy="923330"/>
              </a:xfrm>
              <a:prstGeom prst="rect">
                <a:avLst/>
              </a:prstGeom>
              <a:blipFill>
                <a:blip r:embed="rId10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34106" y="3066231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32</a:t>
                </a:r>
                <a:endParaRPr lang="en-GB" sz="5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106" y="3066231"/>
                <a:ext cx="2158918" cy="923330"/>
              </a:xfrm>
              <a:prstGeom prst="rect">
                <a:avLst/>
              </a:prstGeom>
              <a:blipFill>
                <a:blip r:embed="rId11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10" y="5014408"/>
            <a:ext cx="1454447" cy="10181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028" y="4922222"/>
            <a:ext cx="1058710" cy="1305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16364" y="3067049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125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7 </a:t>
                </a:r>
                <a:endParaRPr lang="en-GB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364" y="3067049"/>
                <a:ext cx="4922875" cy="923330"/>
              </a:xfrm>
              <a:prstGeom prst="rect">
                <a:avLst/>
              </a:prstGeom>
              <a:blipFill>
                <a:blip r:embed="rId6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1640" y="3067049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132</a:t>
                </a:r>
                <a:endParaRPr lang="en-GB" sz="5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640" y="3067049"/>
                <a:ext cx="2158918" cy="923330"/>
              </a:xfrm>
              <a:prstGeom prst="rect">
                <a:avLst/>
              </a:prstGeom>
              <a:blipFill>
                <a:blip r:embed="rId7"/>
                <a:stretch>
                  <a:fillRect t="-17763" r="-9887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43186" y="4295077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130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2 </a:t>
                </a:r>
                <a:endParaRPr lang="en-GB" sz="5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86" y="4295077"/>
                <a:ext cx="4922875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08462" y="4295077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132</a:t>
                </a:r>
                <a:endParaRPr lang="en-GB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62" y="4295077"/>
                <a:ext cx="2158918" cy="923330"/>
              </a:xfrm>
              <a:prstGeom prst="rect">
                <a:avLst/>
              </a:prstGeom>
              <a:blipFill>
                <a:blip r:embed="rId9"/>
                <a:stretch>
                  <a:fillRect t="-17881" r="-10169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4808" t="28591" r="18639" b="28089"/>
          <a:stretch/>
        </p:blipFill>
        <p:spPr>
          <a:xfrm>
            <a:off x="1084451" y="984233"/>
            <a:ext cx="1817652" cy="1902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576026" y="2411310"/>
            <a:ext cx="349118" cy="400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2656569" y="867309"/>
            <a:ext cx="694124" cy="1957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3068623" y="867309"/>
            <a:ext cx="694124" cy="1957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576026" y="2069790"/>
            <a:ext cx="349118" cy="400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576026" y="1728272"/>
            <a:ext cx="349118" cy="400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576026" y="1386754"/>
            <a:ext cx="349118" cy="400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576026" y="1045236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21401" y="1384359"/>
                <a:ext cx="5528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01" y="1384359"/>
                <a:ext cx="552893" cy="923330"/>
              </a:xfrm>
              <a:prstGeom prst="rect">
                <a:avLst/>
              </a:prstGeom>
              <a:blipFill>
                <a:blip r:embed="rId13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023032" y="2417948"/>
            <a:ext cx="349118" cy="4008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023032" y="2076428"/>
            <a:ext cx="349118" cy="400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023032" y="1734910"/>
            <a:ext cx="349118" cy="4008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023032" y="1393392"/>
            <a:ext cx="349118" cy="4008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023032" y="1051874"/>
            <a:ext cx="349118" cy="4008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468514" y="2421985"/>
            <a:ext cx="349118" cy="400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468514" y="2080465"/>
            <a:ext cx="349118" cy="4008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950411" y="2423082"/>
            <a:ext cx="349118" cy="4008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950411" y="2081562"/>
            <a:ext cx="349118" cy="4008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950411" y="1740044"/>
            <a:ext cx="349118" cy="400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950411" y="1398526"/>
            <a:ext cx="349118" cy="4008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950411" y="1057008"/>
            <a:ext cx="349118" cy="4008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3542615" y="867309"/>
            <a:ext cx="694124" cy="19574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10" y="5014408"/>
            <a:ext cx="1454447" cy="10181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028" y="4922222"/>
            <a:ext cx="1058710" cy="1305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00320"/>
              </p:ext>
            </p:extLst>
          </p:nvPr>
        </p:nvGraphicFramePr>
        <p:xfrm>
          <a:off x="1218715" y="592724"/>
          <a:ext cx="4023023" cy="365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pPr algn="ctr"/>
                      <a:endParaRPr lang="en-GB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  <a:p>
                      <a:pPr algn="ctr"/>
                      <a:endParaRPr lang="en-GB" sz="4400" b="0" dirty="0" smtClean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1637884"/>
            <a:ext cx="484363" cy="472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01" y="1234613"/>
            <a:ext cx="484363" cy="47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44" y="1234613"/>
            <a:ext cx="484363" cy="472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43" y="1234613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5" y="1234613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43" y="1653711"/>
            <a:ext cx="484363" cy="472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2561428"/>
            <a:ext cx="484363" cy="472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1218786"/>
            <a:ext cx="484363" cy="472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3" y="1218786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5" y="1653711"/>
            <a:ext cx="484363" cy="472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3" y="1637884"/>
            <a:ext cx="484363" cy="4724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2068616"/>
            <a:ext cx="484363" cy="472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3" y="2561428"/>
            <a:ext cx="484363" cy="472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2963721"/>
            <a:ext cx="484363" cy="472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3" y="2963721"/>
            <a:ext cx="484363" cy="472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3365965"/>
            <a:ext cx="484363" cy="4724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3782822"/>
            <a:ext cx="484363" cy="4724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3" y="3365965"/>
            <a:ext cx="484363" cy="4724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01" y="1653711"/>
            <a:ext cx="484363" cy="47243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110832" y="1655575"/>
            <a:ext cx="1019511" cy="255156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56" y="2561428"/>
            <a:ext cx="484363" cy="47243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581" y="2642690"/>
            <a:ext cx="96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/>
              <a:t>+</a:t>
            </a:r>
            <a:endParaRPr lang="en-GB" sz="8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67968" y="4263163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345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7 </a:t>
                </a:r>
                <a:endParaRPr lang="en-GB" sz="5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68" y="4263163"/>
                <a:ext cx="4922875" cy="923330"/>
              </a:xfrm>
              <a:prstGeom prst="rect">
                <a:avLst/>
              </a:prstGeom>
              <a:blipFill>
                <a:blip r:embed="rId8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164382" y="4235305"/>
                <a:ext cx="22107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352</a:t>
                </a:r>
                <a:endParaRPr lang="en-GB" sz="5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382" y="4235305"/>
                <a:ext cx="2210771" cy="923330"/>
              </a:xfrm>
              <a:prstGeom prst="rect">
                <a:avLst/>
              </a:prstGeom>
              <a:blipFill>
                <a:blip r:embed="rId10"/>
                <a:stretch>
                  <a:fillRect t="-17881" r="-7713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755648" y="1200498"/>
            <a:ext cx="3486090" cy="132226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1758929" y="4323950"/>
            <a:ext cx="1578631" cy="82103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1755648" y="2588661"/>
            <a:ext cx="3486090" cy="16329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462272" y="4328778"/>
            <a:ext cx="779466" cy="82103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10" y="5014408"/>
            <a:ext cx="1454447" cy="10181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028" y="4922222"/>
            <a:ext cx="1058710" cy="1305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7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7" grpId="0"/>
      <p:bldP spid="49" grpId="0"/>
      <p:bldP spid="51" grpId="0"/>
      <p:bldP spid="52" grpId="0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10" y="5014408"/>
            <a:ext cx="1454447" cy="10181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028" y="4922222"/>
            <a:ext cx="1058710" cy="130558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433638" y="1711310"/>
            <a:ext cx="6137594" cy="827539"/>
            <a:chOff x="1140564" y="962613"/>
            <a:chExt cx="6137594" cy="827539"/>
          </a:xfrm>
        </p:grpSpPr>
        <p:sp>
          <p:nvSpPr>
            <p:cNvPr id="39" name="TextBox 38"/>
            <p:cNvSpPr txBox="1"/>
            <p:nvPr/>
          </p:nvSpPr>
          <p:spPr>
            <a:xfrm>
              <a:off x="1140564" y="1328487"/>
              <a:ext cx="646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418</a:t>
              </a:r>
              <a:endParaRPr lang="en-GB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2816" y="1328487"/>
              <a:ext cx="66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419</a:t>
              </a:r>
              <a:endParaRPr lang="en-GB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67975" y="1328487"/>
              <a:ext cx="696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420</a:t>
              </a:r>
              <a:endParaRPr lang="en-GB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56790" y="1328487"/>
              <a:ext cx="675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421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462" y="1328487"/>
              <a:ext cx="678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422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70979" y="1328487"/>
              <a:ext cx="766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423</a:t>
              </a:r>
              <a:endParaRPr lang="en-GB" sz="2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87150" y="1328487"/>
              <a:ext cx="695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424</a:t>
              </a:r>
              <a:endParaRPr lang="en-GB" sz="2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66746" y="1328487"/>
              <a:ext cx="711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425</a:t>
              </a:r>
              <a:endParaRPr lang="en-GB" sz="2400" dirty="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32963" y="962613"/>
              <a:ext cx="5490674" cy="451143"/>
            </a:xfrm>
            <a:prstGeom prst="rect">
              <a:avLst/>
            </a:prstGeom>
          </p:spPr>
        </p:pic>
      </p:grpSp>
      <p:sp>
        <p:nvSpPr>
          <p:cNvPr id="64" name="Curved Down Arrow 63"/>
          <p:cNvSpPr/>
          <p:nvPr/>
        </p:nvSpPr>
        <p:spPr>
          <a:xfrm>
            <a:off x="1754144" y="1194321"/>
            <a:ext cx="1633004" cy="456055"/>
          </a:xfrm>
          <a:prstGeom prst="curvedDownArrow">
            <a:avLst>
              <a:gd name="adj1" fmla="val 0"/>
              <a:gd name="adj2" fmla="val 32563"/>
              <a:gd name="adj3" fmla="val 10146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Curved Down Arrow 64"/>
          <p:cNvSpPr/>
          <p:nvPr/>
        </p:nvSpPr>
        <p:spPr>
          <a:xfrm>
            <a:off x="3343537" y="1203433"/>
            <a:ext cx="3905073" cy="456055"/>
          </a:xfrm>
          <a:prstGeom prst="curvedDownArrow">
            <a:avLst>
              <a:gd name="adj1" fmla="val 0"/>
              <a:gd name="adj2" fmla="val 32563"/>
              <a:gd name="adj3" fmla="val 24135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07351" y="780552"/>
            <a:ext cx="8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2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73801" y="766178"/>
            <a:ext cx="8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5</a:t>
            </a:r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295156" y="2591561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418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7 </a:t>
                </a:r>
                <a:endParaRPr lang="en-GB" sz="5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156" y="2591561"/>
                <a:ext cx="4922875" cy="923330"/>
              </a:xfrm>
              <a:prstGeom prst="rect">
                <a:avLst/>
              </a:prstGeom>
              <a:blipFill>
                <a:blip r:embed="rId9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360432" y="2591561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425</a:t>
                </a:r>
                <a:endParaRPr lang="en-GB" sz="5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32" y="2591561"/>
                <a:ext cx="2158918" cy="923330"/>
              </a:xfrm>
              <a:prstGeom prst="rect">
                <a:avLst/>
              </a:prstGeom>
              <a:blipFill>
                <a:blip r:embed="rId10"/>
                <a:stretch>
                  <a:fillRect t="-17763" r="-10169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362922" y="4313365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420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</a:t>
                </a:r>
                <a:r>
                  <a:rPr lang="en-GB" sz="5400" dirty="0"/>
                  <a:t>5</a:t>
                </a:r>
                <a:r>
                  <a:rPr lang="en-GB" sz="5400" dirty="0" smtClean="0"/>
                  <a:t> </a:t>
                </a:r>
                <a:endParaRPr lang="en-GB" sz="5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22" y="4313365"/>
                <a:ext cx="4922875" cy="923330"/>
              </a:xfrm>
              <a:prstGeom prst="rect">
                <a:avLst/>
              </a:prstGeom>
              <a:blipFill>
                <a:blip r:embed="rId11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28198" y="4313365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425</a:t>
                </a:r>
                <a:endParaRPr lang="en-GB" sz="5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198" y="4313365"/>
                <a:ext cx="2158918" cy="923330"/>
              </a:xfrm>
              <a:prstGeom prst="rect">
                <a:avLst/>
              </a:prstGeom>
              <a:blipFill>
                <a:blip r:embed="rId12"/>
                <a:stretch>
                  <a:fillRect t="-17881" r="-9859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/>
          <p:cNvSpPr/>
          <p:nvPr/>
        </p:nvSpPr>
        <p:spPr>
          <a:xfrm>
            <a:off x="5202802" y="3681293"/>
            <a:ext cx="746768" cy="745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4587003" y="3295765"/>
            <a:ext cx="290266" cy="399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238383" y="3307148"/>
            <a:ext cx="262069" cy="382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169297" y="3646872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2</a:t>
            </a:r>
            <a:endParaRPr lang="en-GB" sz="4400" dirty="0"/>
          </a:p>
        </p:txBody>
      </p:sp>
      <p:sp>
        <p:nvSpPr>
          <p:cNvPr id="77" name="TextBox 76"/>
          <p:cNvSpPr txBox="1"/>
          <p:nvPr/>
        </p:nvSpPr>
        <p:spPr>
          <a:xfrm>
            <a:off x="5238383" y="3667913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5</a:t>
            </a:r>
          </a:p>
        </p:txBody>
      </p:sp>
      <p:sp>
        <p:nvSpPr>
          <p:cNvPr id="78" name="Oval 77"/>
          <p:cNvSpPr/>
          <p:nvPr/>
        </p:nvSpPr>
        <p:spPr>
          <a:xfrm>
            <a:off x="4119807" y="3681293"/>
            <a:ext cx="746768" cy="745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ounded Rectangle 78"/>
          <p:cNvSpPr/>
          <p:nvPr/>
        </p:nvSpPr>
        <p:spPr>
          <a:xfrm rot="18106732">
            <a:off x="3047022" y="2043061"/>
            <a:ext cx="989447" cy="294365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6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4" grpId="0" animBg="1"/>
      <p:bldP spid="65" grpId="0" animBg="1"/>
      <p:bldP spid="66" grpId="0"/>
      <p:bldP spid="67" grpId="0"/>
      <p:bldP spid="68" grpId="0"/>
      <p:bldP spid="70" grpId="0"/>
      <p:bldP spid="71" grpId="0"/>
      <p:bldP spid="73" grpId="0" animBg="1"/>
      <p:bldP spid="76" grpId="0"/>
      <p:bldP spid="78" grpId="0" animBg="1"/>
      <p:bldP spid="79" grpId="0" animBg="1"/>
      <p:bldP spid="7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5718" y="2916826"/>
            <a:ext cx="1787303" cy="2204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22" y="624397"/>
            <a:ext cx="2945795" cy="20620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2157" y="1123453"/>
            <a:ext cx="4005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Wow there are lots of ways I could do it!</a:t>
            </a:r>
            <a:endParaRPr lang="en-GB" sz="3200" dirty="0"/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1098706" y="977148"/>
            <a:ext cx="4148522" cy="1356555"/>
          </a:xfrm>
          <a:prstGeom prst="wedgeRoundRectCallout">
            <a:avLst>
              <a:gd name="adj1" fmla="val -67501"/>
              <a:gd name="adj2" fmla="val 1704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ular Callout 12"/>
          <p:cNvSpPr/>
          <p:nvPr/>
        </p:nvSpPr>
        <p:spPr>
          <a:xfrm>
            <a:off x="3474720" y="3205113"/>
            <a:ext cx="4325112" cy="1046376"/>
          </a:xfrm>
          <a:prstGeom prst="wedgeRoundRectCallout">
            <a:avLst>
              <a:gd name="adj1" fmla="val -65958"/>
              <a:gd name="adj2" fmla="val 3409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681087" y="3435913"/>
            <a:ext cx="400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Well done Tiny!</a:t>
            </a:r>
            <a:endParaRPr lang="en-GB" sz="3200" dirty="0"/>
          </a:p>
        </p:txBody>
      </p:sp>
      <p:sp>
        <p:nvSpPr>
          <p:cNvPr id="2" name="5-Point Star 1"/>
          <p:cNvSpPr/>
          <p:nvPr/>
        </p:nvSpPr>
        <p:spPr>
          <a:xfrm>
            <a:off x="6179271" y="1123453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9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41389 -0.0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-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7037E-7 L 0.36024 -0.01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How many ones are in one ten?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How many tens are in one hundred?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What number is represented?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 What number is represented?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2" t="23074" r="31995" b="33000"/>
          <a:stretch/>
        </p:blipFill>
        <p:spPr>
          <a:xfrm>
            <a:off x="6080997" y="1982877"/>
            <a:ext cx="694124" cy="1957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2" t="23074" r="31995" b="33000"/>
          <a:stretch/>
        </p:blipFill>
        <p:spPr>
          <a:xfrm>
            <a:off x="6493051" y="1982877"/>
            <a:ext cx="694124" cy="19574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7402271" y="3511218"/>
            <a:ext cx="349118" cy="400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7402271" y="3169698"/>
            <a:ext cx="349118" cy="40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7402271" y="2828180"/>
            <a:ext cx="349118" cy="400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7402271" y="2486662"/>
            <a:ext cx="349118" cy="400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2" t="23074" r="31995" b="33000"/>
          <a:stretch/>
        </p:blipFill>
        <p:spPr>
          <a:xfrm>
            <a:off x="6899139" y="1982877"/>
            <a:ext cx="694124" cy="1957431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200975"/>
              </p:ext>
            </p:extLst>
          </p:nvPr>
        </p:nvGraphicFramePr>
        <p:xfrm>
          <a:off x="1272971" y="3940308"/>
          <a:ext cx="4023023" cy="195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6" y="4663879"/>
            <a:ext cx="484363" cy="4724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79" y="4663879"/>
            <a:ext cx="484363" cy="472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78" y="4663879"/>
            <a:ext cx="484363" cy="472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10" y="4663879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7" y="4648052"/>
            <a:ext cx="484363" cy="472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13" y="5136312"/>
            <a:ext cx="484363" cy="4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How many ones are in one ten?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How many tens are in one hundred?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What number is represented?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 What number is represented?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080997" y="1982877"/>
            <a:ext cx="694124" cy="1957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493051" y="1982877"/>
            <a:ext cx="694124" cy="19574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02271" y="3511218"/>
            <a:ext cx="349118" cy="400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02271" y="3169698"/>
            <a:ext cx="349118" cy="40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02271" y="2828180"/>
            <a:ext cx="349118" cy="400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02271" y="2486662"/>
            <a:ext cx="349118" cy="400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899139" y="1982877"/>
            <a:ext cx="694124" cy="1957431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200975"/>
              </p:ext>
            </p:extLst>
          </p:nvPr>
        </p:nvGraphicFramePr>
        <p:xfrm>
          <a:off x="1272971" y="3940308"/>
          <a:ext cx="4023023" cy="195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6" y="4663879"/>
            <a:ext cx="484363" cy="4724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79" y="4663879"/>
            <a:ext cx="484363" cy="472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78" y="4663879"/>
            <a:ext cx="484363" cy="472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10" y="4663879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7" y="4648052"/>
            <a:ext cx="484363" cy="472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13" y="5136312"/>
            <a:ext cx="484363" cy="472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1843" y="334776"/>
            <a:ext cx="69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10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7188" y="1207253"/>
            <a:ext cx="69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10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1162" y="2647311"/>
            <a:ext cx="69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34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4097" y="4543616"/>
            <a:ext cx="105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231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3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58952" y="475488"/>
            <a:ext cx="616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Quick fire number bonds!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4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992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477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0705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4.5|6.7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7.9|8.2|4.7|1.4|2.4|0.6|0.8|6.6|13.7|1.2|0.8|1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27.8|8.7|7.6|1.4|3.1|3.5|4.7|3.9|1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|10.2|7.2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4|0.4|12.2|19.5|1|3.2|4.1|3.8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5|10.6|16.3|0.7|1.2|3.9|3|6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53AE02-0A28-4B8D-808B-FC691D6369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9632</TotalTime>
  <Words>234</Words>
  <Application>Microsoft Office PowerPoint</Application>
  <PresentationFormat>On-screen Show (4:3)</PresentationFormat>
  <Paragraphs>88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220</cp:revision>
  <dcterms:created xsi:type="dcterms:W3CDTF">2019-07-05T11:02:13Z</dcterms:created>
  <dcterms:modified xsi:type="dcterms:W3CDTF">2020-11-13T11:58:04Z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