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84" r:id="rId12"/>
  </p:sldMasterIdLst>
  <p:notesMasterIdLst>
    <p:notesMasterId r:id="rId29"/>
  </p:notesMasterIdLst>
  <p:sldIdLst>
    <p:sldId id="316" r:id="rId13"/>
    <p:sldId id="297" r:id="rId14"/>
    <p:sldId id="301" r:id="rId15"/>
    <p:sldId id="317" r:id="rId16"/>
    <p:sldId id="298" r:id="rId17"/>
    <p:sldId id="300" r:id="rId18"/>
    <p:sldId id="302" r:id="rId19"/>
    <p:sldId id="305" r:id="rId20"/>
    <p:sldId id="304" r:id="rId21"/>
    <p:sldId id="293" r:id="rId22"/>
    <p:sldId id="306" r:id="rId23"/>
    <p:sldId id="278" r:id="rId24"/>
    <p:sldId id="313" r:id="rId25"/>
    <p:sldId id="314" r:id="rId26"/>
    <p:sldId id="315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39" d="100"/>
          <a:sy n="39" d="100"/>
        </p:scale>
        <p:origin x="12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1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9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0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8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7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0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2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3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8A87BA8-EE05-5B47-AA8E-5C40480EF8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9004220-09CD-BB40-9D4B-3D471FD52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e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991"/>
            <a:ext cx="595021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44176" y="1423284"/>
            <a:ext cx="690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Which of these images represents 32?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4176" y="2176780"/>
            <a:ext cx="3124200" cy="3556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0138" y="2176780"/>
            <a:ext cx="3124200" cy="3556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20666138">
            <a:off x="1399600" y="2695822"/>
            <a:ext cx="681460" cy="19217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513967" y="2843729"/>
            <a:ext cx="681460" cy="19217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093854" y="2843730"/>
            <a:ext cx="681460" cy="19217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1776507">
            <a:off x="2956675" y="3307708"/>
            <a:ext cx="681460" cy="19217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1001296">
            <a:off x="2634360" y="2333147"/>
            <a:ext cx="681460" cy="19217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022329" y="3370294"/>
            <a:ext cx="333277" cy="3826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16304" y="4312239"/>
            <a:ext cx="333277" cy="3826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3601" y="3179955"/>
            <a:ext cx="325741" cy="37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3601" y="4325287"/>
            <a:ext cx="325741" cy="37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3601" y="3408137"/>
            <a:ext cx="325741" cy="37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3601" y="3636319"/>
            <a:ext cx="325741" cy="374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3601" y="3864501"/>
            <a:ext cx="325741" cy="374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3601" y="4092683"/>
            <a:ext cx="325741" cy="3778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7437" y="3179955"/>
            <a:ext cx="325741" cy="374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7437" y="4325287"/>
            <a:ext cx="325741" cy="374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7437" y="3408137"/>
            <a:ext cx="325741" cy="374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7437" y="3636319"/>
            <a:ext cx="325741" cy="374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7437" y="3864501"/>
            <a:ext cx="325741" cy="37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7437" y="4092683"/>
            <a:ext cx="325741" cy="377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41784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9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1776507">
            <a:off x="2955909" y="3313830"/>
            <a:ext cx="681460" cy="192171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450138" y="2182902"/>
            <a:ext cx="3124200" cy="3556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513967" y="2849851"/>
            <a:ext cx="681460" cy="19217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5093854" y="2849852"/>
            <a:ext cx="681460" cy="19217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6047" y="3185821"/>
            <a:ext cx="322136" cy="369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6047" y="4331153"/>
            <a:ext cx="322136" cy="369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6047" y="3414003"/>
            <a:ext cx="322136" cy="3698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6047" y="3642185"/>
            <a:ext cx="322136" cy="3698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6047" y="3870367"/>
            <a:ext cx="322136" cy="3698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56047" y="4099135"/>
            <a:ext cx="322136" cy="37369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9883" y="3185821"/>
            <a:ext cx="322136" cy="3698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9883" y="4331153"/>
            <a:ext cx="322136" cy="36986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9883" y="3414003"/>
            <a:ext cx="322136" cy="3698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9883" y="3642185"/>
            <a:ext cx="322136" cy="36986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9883" y="3870367"/>
            <a:ext cx="322136" cy="3698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29883" y="4099135"/>
            <a:ext cx="322136" cy="3736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121756" y="3368969"/>
            <a:ext cx="645151" cy="134347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4176" y="2182902"/>
            <a:ext cx="3124200" cy="3556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20666138">
            <a:off x="1399600" y="2701944"/>
            <a:ext cx="681460" cy="19217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1001296">
            <a:off x="2634360" y="2339269"/>
            <a:ext cx="681460" cy="19217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022330" y="3389208"/>
            <a:ext cx="322136" cy="36986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16305" y="4331153"/>
            <a:ext cx="322136" cy="369861"/>
          </a:xfrm>
          <a:prstGeom prst="rect">
            <a:avLst/>
          </a:prstGeom>
        </p:spPr>
      </p:pic>
      <p:sp>
        <p:nvSpPr>
          <p:cNvPr id="28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014031" y="4555345"/>
            <a:ext cx="719068" cy="1347959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570994" y="4611084"/>
            <a:ext cx="719068" cy="1347959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44176" y="1423284"/>
            <a:ext cx="690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Which of these images represents 32?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8837 -0.0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08663 -0.0013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468569" y="1038738"/>
            <a:ext cx="705230" cy="1988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6047" y="1907299"/>
                <a:ext cx="920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047" y="1907299"/>
                <a:ext cx="92089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65960" y="2947211"/>
            <a:ext cx="4763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10 ones is equal to 1 ten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2206" y="3367460"/>
            <a:ext cx="349118" cy="400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2206" y="3030719"/>
            <a:ext cx="349118" cy="400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2206" y="2693978"/>
            <a:ext cx="349118" cy="400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2206" y="2357237"/>
            <a:ext cx="349118" cy="400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2206" y="2020496"/>
            <a:ext cx="349118" cy="400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2206" y="1683755"/>
            <a:ext cx="349118" cy="400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2206" y="1347014"/>
            <a:ext cx="349118" cy="4008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2206" y="1010273"/>
            <a:ext cx="349118" cy="400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9826" y="688772"/>
            <a:ext cx="349118" cy="400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014289" y="3446723"/>
            <a:ext cx="681460" cy="19217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496639" y="3435542"/>
            <a:ext cx="681460" cy="19217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58831" y="3715047"/>
            <a:ext cx="371315" cy="4263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58831" y="4860379"/>
            <a:ext cx="371315" cy="4263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58831" y="3943229"/>
            <a:ext cx="371315" cy="4263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58831" y="4171411"/>
            <a:ext cx="371315" cy="426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58831" y="4399593"/>
            <a:ext cx="371315" cy="4263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58831" y="4627775"/>
            <a:ext cx="371315" cy="4307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832667" y="3715047"/>
            <a:ext cx="371315" cy="4263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832667" y="4860379"/>
            <a:ext cx="371315" cy="4263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832667" y="3943229"/>
            <a:ext cx="371315" cy="4263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832667" y="4171411"/>
            <a:ext cx="371315" cy="4263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832667" y="4399593"/>
            <a:ext cx="371315" cy="426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832667" y="4627775"/>
            <a:ext cx="371315" cy="430748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4558831" y="3943229"/>
            <a:ext cx="645151" cy="134347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558831" y="3438734"/>
            <a:ext cx="681460" cy="192171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7513" y="5351417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We can </a:t>
            </a:r>
            <a:r>
              <a:rPr lang="en-GB" sz="3200" b="1" dirty="0" smtClean="0">
                <a:latin typeface="Comic Sans MS" panose="030F0702030302020204" pitchFamily="66" charset="0"/>
              </a:rPr>
              <a:t>exchange</a:t>
            </a:r>
            <a:r>
              <a:rPr lang="en-GB" sz="3200" dirty="0" smtClean="0">
                <a:latin typeface="Comic Sans MS" panose="030F0702030302020204" pitchFamily="66" charset="0"/>
              </a:rPr>
              <a:t> 10 ones for 1 ten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641122" y="345550"/>
            <a:ext cx="349118" cy="400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33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1.11111E-6 -0.0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00017 -0.065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81481E-6 L -0.00017 -0.091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0017 -0.118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0052 0.0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9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0035 0.07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0017 0.045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1.11111E-6 0.018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0017 -0.010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00017 0.126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08837 -0.0013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08664 -0.0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1" grpId="0" animBg="1"/>
      <p:bldP spid="31" grpId="1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67512" y="2947374"/>
            <a:ext cx="690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How many ways can we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build 41 using base 10?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63786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go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9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084691" y="584732"/>
            <a:ext cx="681460" cy="19217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743961" y="593036"/>
            <a:ext cx="681460" cy="192171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250878" y="2035705"/>
            <a:ext cx="371315" cy="42632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41768" y="1151413"/>
            <a:ext cx="645151" cy="1343476"/>
            <a:chOff x="6392970" y="3333637"/>
            <a:chExt cx="645151" cy="134347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785661" y="593701"/>
            <a:ext cx="681460" cy="19217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444931" y="602005"/>
            <a:ext cx="681460" cy="19217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607505" y="584732"/>
            <a:ext cx="681460" cy="19217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266775" y="593036"/>
            <a:ext cx="681460" cy="19217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162952" y="2062102"/>
            <a:ext cx="371315" cy="4263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967745" y="602005"/>
            <a:ext cx="681460" cy="192171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30037" y="4721514"/>
            <a:ext cx="645151" cy="1343476"/>
            <a:chOff x="6392970" y="3333637"/>
            <a:chExt cx="645151" cy="134347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104235" y="4217019"/>
            <a:ext cx="681460" cy="192171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763471" y="4190819"/>
            <a:ext cx="681460" cy="192171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2886017" y="5638664"/>
            <a:ext cx="371315" cy="426326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1662270" y="4704284"/>
            <a:ext cx="645151" cy="1343476"/>
            <a:chOff x="6392970" y="3333637"/>
            <a:chExt cx="645151" cy="1343476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5931115" y="4717833"/>
            <a:ext cx="645151" cy="1343476"/>
            <a:chOff x="6392970" y="3333637"/>
            <a:chExt cx="645151" cy="1343476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196103" y="4151042"/>
            <a:ext cx="681460" cy="192171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6487095" y="5634983"/>
            <a:ext cx="371315" cy="426326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5263348" y="4700603"/>
            <a:ext cx="645151" cy="1343476"/>
            <a:chOff x="6392970" y="3333637"/>
            <a:chExt cx="645151" cy="1343476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4634052" y="4687054"/>
            <a:ext cx="645151" cy="1343476"/>
            <a:chOff x="6392970" y="3333637"/>
            <a:chExt cx="645151" cy="1343476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7156051" y="2898182"/>
            <a:ext cx="645151" cy="1343476"/>
            <a:chOff x="6392970" y="3333637"/>
            <a:chExt cx="645151" cy="1343476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712031" y="3815332"/>
            <a:ext cx="371315" cy="426326"/>
          </a:xfrm>
          <a:prstGeom prst="rect">
            <a:avLst/>
          </a:prstGeom>
        </p:spPr>
      </p:pic>
      <p:grpSp>
        <p:nvGrpSpPr>
          <p:cNvPr id="133" name="Group 132"/>
          <p:cNvGrpSpPr/>
          <p:nvPr/>
        </p:nvGrpSpPr>
        <p:grpSpPr>
          <a:xfrm>
            <a:off x="6488284" y="2880952"/>
            <a:ext cx="645151" cy="1343476"/>
            <a:chOff x="6392970" y="3333637"/>
            <a:chExt cx="645151" cy="1343476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5858988" y="2867403"/>
            <a:ext cx="645151" cy="1343476"/>
            <a:chOff x="6392970" y="3333637"/>
            <a:chExt cx="645151" cy="1343476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grpSp>
        <p:nvGrpSpPr>
          <p:cNvPr id="155" name="Group 154"/>
          <p:cNvGrpSpPr/>
          <p:nvPr/>
        </p:nvGrpSpPr>
        <p:grpSpPr>
          <a:xfrm>
            <a:off x="5216027" y="2863722"/>
            <a:ext cx="645151" cy="1343476"/>
            <a:chOff x="6392970" y="3333637"/>
            <a:chExt cx="645151" cy="1343476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250787"/>
              <a:ext cx="371315" cy="426326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333637"/>
              <a:ext cx="371315" cy="426326"/>
            </a:xfrm>
            <a:prstGeom prst="rect">
              <a:avLst/>
            </a:prstGeom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561819"/>
              <a:ext cx="371315" cy="426326"/>
            </a:xfrm>
            <a:prstGeom prst="rect">
              <a:avLst/>
            </a:prstGeom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3790001"/>
              <a:ext cx="371315" cy="426326"/>
            </a:xfrm>
            <a:prstGeom prst="rect">
              <a:avLst/>
            </a:prstGeom>
          </p:spPr>
        </p:pic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392970" y="4018183"/>
              <a:ext cx="371315" cy="430748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250787"/>
              <a:ext cx="371315" cy="426326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333637"/>
              <a:ext cx="371315" cy="426326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561819"/>
              <a:ext cx="371315" cy="426326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3790001"/>
              <a:ext cx="371315" cy="426326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666806" y="4018183"/>
              <a:ext cx="371315" cy="430748"/>
            </a:xfrm>
            <a:prstGeom prst="rect">
              <a:avLst/>
            </a:prstGeom>
          </p:spPr>
        </p:pic>
      </p:grpSp>
      <p:sp>
        <p:nvSpPr>
          <p:cNvPr id="166" name="TextBox 165"/>
          <p:cNvSpPr txBox="1"/>
          <p:nvPr/>
        </p:nvSpPr>
        <p:spPr>
          <a:xfrm>
            <a:off x="667512" y="2947374"/>
            <a:ext cx="690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How many ways can we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build 41 using base 10?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966147"/>
            <a:ext cx="68251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600" dirty="0" smtClean="0">
                <a:latin typeface="Comic Sans MS" panose="030F0702030302020204" pitchFamily="66" charset="0"/>
              </a:rPr>
              <a:t>3 tens is equal to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2) 5 tens is </a:t>
            </a:r>
            <a:r>
              <a:rPr lang="en-GB" sz="3600" dirty="0">
                <a:latin typeface="Comic Sans MS" panose="030F0702030302020204" pitchFamily="66" charset="0"/>
              </a:rPr>
              <a:t>equal to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3) 1 ten is </a:t>
            </a:r>
            <a:r>
              <a:rPr lang="en-GB" sz="3600" dirty="0">
                <a:latin typeface="Comic Sans MS" panose="030F0702030302020204" pitchFamily="66" charset="0"/>
              </a:rPr>
              <a:t>equal </a:t>
            </a:r>
            <a:r>
              <a:rPr lang="en-GB" sz="3600" dirty="0" smtClean="0">
                <a:latin typeface="Comic Sans MS" panose="030F0702030302020204" pitchFamily="66" charset="0"/>
              </a:rPr>
              <a:t>to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4) 9 tens is equal to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8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966147"/>
            <a:ext cx="68251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3600" dirty="0" smtClean="0">
                <a:latin typeface="Comic Sans MS" panose="030F0702030302020204" pitchFamily="66" charset="0"/>
              </a:rPr>
              <a:t>3 tens is equal to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2) 5 tens is </a:t>
            </a:r>
            <a:r>
              <a:rPr lang="en-GB" sz="3600" dirty="0">
                <a:latin typeface="Comic Sans MS" panose="030F0702030302020204" pitchFamily="66" charset="0"/>
              </a:rPr>
              <a:t>equal to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3) 1 ten is </a:t>
            </a:r>
            <a:r>
              <a:rPr lang="en-GB" sz="3600" dirty="0">
                <a:latin typeface="Comic Sans MS" panose="030F0702030302020204" pitchFamily="66" charset="0"/>
              </a:rPr>
              <a:t>equal </a:t>
            </a:r>
            <a:r>
              <a:rPr lang="en-GB" sz="3600" dirty="0" smtClean="0">
                <a:latin typeface="Comic Sans MS" panose="030F0702030302020204" pitchFamily="66" charset="0"/>
              </a:rPr>
              <a:t>to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4) 9 tens is equal to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7095" y="972213"/>
            <a:ext cx="79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6973" y="2379835"/>
            <a:ext cx="79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4472C4"/>
                </a:solidFill>
                <a:latin typeface="Comic Sans MS" panose="030F0702030302020204" pitchFamily="66" charset="0"/>
              </a:rPr>
              <a:t>5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605" y="3796648"/>
            <a:ext cx="79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660" y="5114722"/>
            <a:ext cx="799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90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0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489922"/>
            <a:ext cx="7525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How many ladybirds are there?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5" y="1186623"/>
            <a:ext cx="659816" cy="752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5" y="2003618"/>
            <a:ext cx="659816" cy="752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03" y="1542472"/>
            <a:ext cx="659816" cy="7527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04" y="964408"/>
            <a:ext cx="659816" cy="752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39" y="884082"/>
            <a:ext cx="659816" cy="7527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34" y="1556160"/>
            <a:ext cx="659816" cy="752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00" y="2399701"/>
            <a:ext cx="659816" cy="752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58" y="2096280"/>
            <a:ext cx="659816" cy="752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90" y="1243425"/>
            <a:ext cx="659816" cy="752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28" y="1147532"/>
            <a:ext cx="659816" cy="752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30" y="2671881"/>
            <a:ext cx="659816" cy="75274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8" y="1705517"/>
            <a:ext cx="659816" cy="7527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7" y="2558257"/>
            <a:ext cx="659816" cy="7527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09" y="2516953"/>
            <a:ext cx="659816" cy="7527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07" y="2558587"/>
            <a:ext cx="659816" cy="75274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41" y="1003815"/>
            <a:ext cx="659816" cy="75274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39" y="1063614"/>
            <a:ext cx="659816" cy="75274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85" y="952782"/>
            <a:ext cx="659816" cy="7527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54" y="1460149"/>
            <a:ext cx="659816" cy="75274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74" y="2523169"/>
            <a:ext cx="659816" cy="75274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07" y="1962746"/>
            <a:ext cx="659816" cy="7527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55" y="1915757"/>
            <a:ext cx="659816" cy="75274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93" y="2604728"/>
            <a:ext cx="659816" cy="75274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80" y="2474094"/>
            <a:ext cx="659816" cy="75274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80" y="2343199"/>
            <a:ext cx="659816" cy="75274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5" y="1638104"/>
            <a:ext cx="659816" cy="75274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84" y="2120579"/>
            <a:ext cx="659816" cy="7527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70" y="1487252"/>
            <a:ext cx="659816" cy="7527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72" y="1573296"/>
            <a:ext cx="659816" cy="75274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74" y="2105665"/>
            <a:ext cx="659816" cy="75274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60" y="2041321"/>
            <a:ext cx="659816" cy="7527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4" y="891409"/>
            <a:ext cx="659816" cy="7527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88" y="1686094"/>
            <a:ext cx="659816" cy="7527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67" y="2070740"/>
            <a:ext cx="659816" cy="75274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88" y="3940411"/>
            <a:ext cx="1250012" cy="87500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680456" y="3405179"/>
            <a:ext cx="2779841" cy="587013"/>
          </a:xfrm>
          <a:prstGeom prst="wedgeRoundRectCallout">
            <a:avLst>
              <a:gd name="adj1" fmla="val 60856"/>
              <a:gd name="adj2" fmla="val 101206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0455" y="3435165"/>
            <a:ext cx="277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are a lot!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82" y="3729151"/>
            <a:ext cx="1257918" cy="1716886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2364374" y="4805601"/>
            <a:ext cx="4908287" cy="525600"/>
          </a:xfrm>
          <a:prstGeom prst="wedgeRoundRectCallout">
            <a:avLst>
              <a:gd name="adj1" fmla="val -60607"/>
              <a:gd name="adj2" fmla="val 2555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7169" y="4816717"/>
            <a:ext cx="502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must be an easier way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3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6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191" y="489922"/>
            <a:ext cx="502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How many ladybirds?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5" y="1186623"/>
            <a:ext cx="659816" cy="752748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131785"/>
              </p:ext>
            </p:extLst>
          </p:nvPr>
        </p:nvGraphicFramePr>
        <p:xfrm>
          <a:off x="890090" y="3357610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24129"/>
              </p:ext>
            </p:extLst>
          </p:nvPr>
        </p:nvGraphicFramePr>
        <p:xfrm>
          <a:off x="4515271" y="3365899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5" y="2003618"/>
            <a:ext cx="659816" cy="752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03" y="1542472"/>
            <a:ext cx="659816" cy="7527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04" y="964408"/>
            <a:ext cx="659816" cy="752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39" y="884082"/>
            <a:ext cx="659816" cy="7527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34" y="1556160"/>
            <a:ext cx="659816" cy="7527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00" y="2399701"/>
            <a:ext cx="659816" cy="7527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58" y="2096280"/>
            <a:ext cx="659816" cy="7527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90" y="1243425"/>
            <a:ext cx="659816" cy="7527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28" y="1147532"/>
            <a:ext cx="659816" cy="752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30" y="2671881"/>
            <a:ext cx="659816" cy="75274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38" y="1705517"/>
            <a:ext cx="659816" cy="7527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7" y="2558257"/>
            <a:ext cx="659816" cy="75274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09" y="2516953"/>
            <a:ext cx="659816" cy="7527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07" y="2558587"/>
            <a:ext cx="659816" cy="75274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41" y="1003815"/>
            <a:ext cx="659816" cy="75274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39" y="1063614"/>
            <a:ext cx="659816" cy="75274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85" y="952782"/>
            <a:ext cx="659816" cy="7527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54" y="1460149"/>
            <a:ext cx="659816" cy="75274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74" y="2523169"/>
            <a:ext cx="659816" cy="75274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07" y="1962746"/>
            <a:ext cx="659816" cy="7527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55" y="1915757"/>
            <a:ext cx="659816" cy="75274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93" y="2604728"/>
            <a:ext cx="659816" cy="75274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80" y="2474094"/>
            <a:ext cx="659816" cy="75274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80" y="2343199"/>
            <a:ext cx="659816" cy="75274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5" y="1638104"/>
            <a:ext cx="659816" cy="75274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84" y="2120579"/>
            <a:ext cx="659816" cy="7527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70" y="1487252"/>
            <a:ext cx="659816" cy="75274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72" y="1573296"/>
            <a:ext cx="659816" cy="75274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74" y="2105665"/>
            <a:ext cx="659816" cy="75274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60" y="2041321"/>
            <a:ext cx="659816" cy="7527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34" y="891409"/>
            <a:ext cx="659816" cy="7527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88" y="1686094"/>
            <a:ext cx="659816" cy="75274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67" y="2070740"/>
            <a:ext cx="659816" cy="752748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40052"/>
              </p:ext>
            </p:extLst>
          </p:nvPr>
        </p:nvGraphicFramePr>
        <p:xfrm>
          <a:off x="4523999" y="4894233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737813"/>
              </p:ext>
            </p:extLst>
          </p:nvPr>
        </p:nvGraphicFramePr>
        <p:xfrm>
          <a:off x="890090" y="4881374"/>
          <a:ext cx="3470000" cy="13231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00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9400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61557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50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2361 0.39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99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0781 0.41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0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00173 0.34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73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0.08871 0.338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69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10069 0.35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175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1233 0.3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73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02639 0.444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221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712 0.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0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4236 0.39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97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09358 0.53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68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8906 0.09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46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00677 0.3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61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2639 0.423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211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276 0.427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213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6493 0.422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2113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3888 0.55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279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7569 0.325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627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7556E-17 L -0.15868 0.340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1701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2344 0.26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338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21215 0.1108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55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1546 0.417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208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4062 0.424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2120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23402 0.09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49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10799 0.2120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1060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11458 0.231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155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00937 0.3340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669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02152 0.396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1981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06528 0.355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1777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3177 0.2546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127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8003 0.177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884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0368 0.405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2027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0191 0.44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217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01528 0.4548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2273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1562 0.4914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157" y="1201122"/>
            <a:ext cx="7101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There are ___ tens and ___ ones.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There are ____ ladybirds.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80727" y="1211420"/>
            <a:ext cx="8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77988" y="1211420"/>
            <a:ext cx="8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02679" y="2176424"/>
            <a:ext cx="8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58" r="50379" b="49435"/>
          <a:stretch/>
        </p:blipFill>
        <p:spPr>
          <a:xfrm>
            <a:off x="869157" y="3249591"/>
            <a:ext cx="3593194" cy="1539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0493" t="50150" b="-2610"/>
          <a:stretch/>
        </p:blipFill>
        <p:spPr>
          <a:xfrm>
            <a:off x="4502150" y="4768151"/>
            <a:ext cx="3590725" cy="1578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586" r="50380" b="49435"/>
          <a:stretch/>
        </p:blipFill>
        <p:spPr>
          <a:xfrm>
            <a:off x="4486279" y="3260731"/>
            <a:ext cx="3559786" cy="1523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703" r="50380" b="49435"/>
          <a:stretch/>
        </p:blipFill>
        <p:spPr>
          <a:xfrm>
            <a:off x="871542" y="4774372"/>
            <a:ext cx="3573582" cy="1532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4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6053898" y="1881190"/>
            <a:ext cx="681460" cy="192171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-12551" r="77179" b="2492"/>
          <a:stretch/>
        </p:blipFill>
        <p:spPr>
          <a:xfrm>
            <a:off x="5676454" y="4848514"/>
            <a:ext cx="709234" cy="4275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2737346" y="1898186"/>
            <a:ext cx="681460" cy="19217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1086745" y="1895506"/>
            <a:ext cx="681460" cy="192171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5400000">
            <a:off x="4395622" y="1890554"/>
            <a:ext cx="681460" cy="19217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340290" y="2202222"/>
            <a:ext cx="324000" cy="3720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056102" y="2202222"/>
            <a:ext cx="324000" cy="3720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477040" y="2202222"/>
            <a:ext cx="324000" cy="3720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624478" y="2202222"/>
            <a:ext cx="324000" cy="3720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7192854" y="2202222"/>
            <a:ext cx="324000" cy="3720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6908666" y="2202222"/>
            <a:ext cx="324000" cy="372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-1" r="54672" b="-11713"/>
          <a:stretch/>
        </p:blipFill>
        <p:spPr>
          <a:xfrm>
            <a:off x="2027813" y="4841815"/>
            <a:ext cx="1979346" cy="4818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42809" y="6963628"/>
            <a:ext cx="6773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are ___ tens and ___ ones.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 number is ____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4240" y="5405919"/>
            <a:ext cx="6773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are ___ tens and ___ ones.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 number is ____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616" y="607731"/>
            <a:ext cx="1241638" cy="1754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37" y="1645553"/>
            <a:ext cx="1574175" cy="1349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44877" r="15929" b="-18771"/>
          <a:stretch/>
        </p:blipFill>
        <p:spPr>
          <a:xfrm>
            <a:off x="3985730" y="4844592"/>
            <a:ext cx="1711481" cy="5122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80025" y="3226862"/>
            <a:ext cx="6773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There are ___ tens and ___ ones.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 number is ____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138" y="4438527"/>
            <a:ext cx="1422083" cy="83588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17269" y="3158803"/>
            <a:ext cx="8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76454" y="3153723"/>
            <a:ext cx="8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6503" y="3596929"/>
            <a:ext cx="8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46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2594" y="5338905"/>
            <a:ext cx="8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91779" y="5333825"/>
            <a:ext cx="8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61828" y="5777031"/>
            <a:ext cx="85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23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8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0.52761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C 0.04965 0.00301 0.09948 0.00625 0.13819 0.00116 C 0.17691 -0.00416 0.16771 -0.02546 0.23229 -0.03102 C 0.29705 -0.03657 0.52656 -0.03217 0.52656 -0.03194 L 0.52656 -0.03217 L 0.52656 -0.03194 " pathEditMode="relative" rAng="0" ptsTypes="AAAAAA">
                                      <p:cBhvr>
                                        <p:cTn id="32" dur="3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9" y="-152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34" dur="1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380" fill="hold">
                                          <p:stCondLst>
                                            <p:cond delay="3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380" fill="hold">
                                          <p:stCondLst>
                                            <p:cond delay="7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8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380" fill="hold">
                                          <p:stCondLst>
                                            <p:cond delay="1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5" grpId="0"/>
      <p:bldP spid="26" grpId="0"/>
      <p:bldP spid="28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8.1|1.9|0.9|3|2.7|11.7|3|1.7|5.6|2.4|1.2|7.2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3|3.9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7|1|0.9|0.7|0.7|0.7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6|3.2|2.4|1.8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4.2|13.6|1.8|3.7|3|17.7|7.9|1.7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9|1.3|8|3.5|4.3|3.2|1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6.1|1.5|3.5|4.9|3.6|10.5|2.8|3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D6F7BA-03E9-4E16-A9E9-1AFBDD0F9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3096</TotalTime>
  <Words>216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216</cp:revision>
  <dcterms:created xsi:type="dcterms:W3CDTF">2019-07-05T11:02:13Z</dcterms:created>
  <dcterms:modified xsi:type="dcterms:W3CDTF">2020-10-18T13:23:22Z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