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4"/>
    <p:sldMasterId id="2147483657" r:id="rId5"/>
    <p:sldMasterId id="2147483659" r:id="rId6"/>
    <p:sldMasterId id="2147483661" r:id="rId7"/>
    <p:sldMasterId id="2147483663" r:id="rId8"/>
    <p:sldMasterId id="2147483665" r:id="rId9"/>
    <p:sldMasterId id="2147483650" r:id="rId10"/>
    <p:sldMasterId id="2147483652" r:id="rId11"/>
  </p:sldMasterIdLst>
  <p:notesMasterIdLst>
    <p:notesMasterId r:id="rId16"/>
  </p:notesMasterIdLst>
  <p:sldIdLst>
    <p:sldId id="270" r:id="rId12"/>
    <p:sldId id="258" r:id="rId13"/>
    <p:sldId id="257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000000"/>
    <a:srgbClr val="FF0000"/>
    <a:srgbClr val="A9D18E"/>
    <a:srgbClr val="FFFF00"/>
    <a:srgbClr val="F4B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94694"/>
  </p:normalViewPr>
  <p:slideViewPr>
    <p:cSldViewPr snapToGrid="0" snapToObjects="1">
      <p:cViewPr varScale="1">
        <p:scale>
          <a:sx n="61" d="100"/>
          <a:sy n="61" d="100"/>
        </p:scale>
        <p:origin x="143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legg" userId="c6df1435-7a36-4b38-be4d-16e68e91152f" providerId="ADAL" clId="{1A6886BB-419D-4DB5-B08D-5300EA6A05E0}"/>
    <pc:docChg chg="custSel modSld">
      <pc:chgData name="James Clegg" userId="c6df1435-7a36-4b38-be4d-16e68e91152f" providerId="ADAL" clId="{1A6886BB-419D-4DB5-B08D-5300EA6A05E0}" dt="2020-10-07T11:05:52.918" v="11"/>
      <pc:docMkLst>
        <pc:docMk/>
      </pc:docMkLst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4030334386" sldId="257"/>
        </pc:sldMkLst>
        <pc:picChg chg="del">
          <ac:chgData name="James Clegg" userId="c6df1435-7a36-4b38-be4d-16e68e91152f" providerId="ADAL" clId="{1A6886BB-419D-4DB5-B08D-5300EA6A05E0}" dt="2020-10-07T11:04:59.682" v="3" actId="478"/>
          <ac:picMkLst>
            <pc:docMk/>
            <pc:sldMk cId="4030334386" sldId="257"/>
            <ac:picMk id="39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2542925169" sldId="258"/>
        </pc:sldMkLst>
        <pc:picChg chg="del">
          <ac:chgData name="James Clegg" userId="c6df1435-7a36-4b38-be4d-16e68e91152f" providerId="ADAL" clId="{1A6886BB-419D-4DB5-B08D-5300EA6A05E0}" dt="2020-10-07T11:04:55.166" v="2" actId="478"/>
          <ac:picMkLst>
            <pc:docMk/>
            <pc:sldMk cId="2542925169" sldId="258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1153940510" sldId="260"/>
        </pc:sldMkLst>
        <pc:picChg chg="del">
          <ac:chgData name="James Clegg" userId="c6df1435-7a36-4b38-be4d-16e68e91152f" providerId="ADAL" clId="{1A6886BB-419D-4DB5-B08D-5300EA6A05E0}" dt="2020-10-07T11:05:22.777" v="5" actId="478"/>
          <ac:picMkLst>
            <pc:docMk/>
            <pc:sldMk cId="1153940510" sldId="260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1548398638" sldId="261"/>
        </pc:sldMkLst>
        <pc:picChg chg="del">
          <ac:chgData name="James Clegg" userId="c6df1435-7a36-4b38-be4d-16e68e91152f" providerId="ADAL" clId="{1A6886BB-419D-4DB5-B08D-5300EA6A05E0}" dt="2020-10-07T11:05:03.204" v="4" actId="478"/>
          <ac:picMkLst>
            <pc:docMk/>
            <pc:sldMk cId="1548398638" sldId="261"/>
            <ac:picMk id="4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1955792557" sldId="262"/>
        </pc:sldMkLst>
        <pc:picChg chg="del">
          <ac:chgData name="James Clegg" userId="c6df1435-7a36-4b38-be4d-16e68e91152f" providerId="ADAL" clId="{1A6886BB-419D-4DB5-B08D-5300EA6A05E0}" dt="2020-10-07T11:05:25.872" v="6" actId="478"/>
          <ac:picMkLst>
            <pc:docMk/>
            <pc:sldMk cId="1955792557" sldId="262"/>
            <ac:picMk id="17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2647742234" sldId="263"/>
        </pc:sldMkLst>
        <pc:picChg chg="del">
          <ac:chgData name="James Clegg" userId="c6df1435-7a36-4b38-be4d-16e68e91152f" providerId="ADAL" clId="{1A6886BB-419D-4DB5-B08D-5300EA6A05E0}" dt="2020-10-07T11:05:29.269" v="7" actId="478"/>
          <ac:picMkLst>
            <pc:docMk/>
            <pc:sldMk cId="2647742234" sldId="263"/>
            <ac:picMk id="8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1583055718" sldId="265"/>
        </pc:sldMkLst>
        <pc:picChg chg="del">
          <ac:chgData name="James Clegg" userId="c6df1435-7a36-4b38-be4d-16e68e91152f" providerId="ADAL" clId="{1A6886BB-419D-4DB5-B08D-5300EA6A05E0}" dt="2020-10-07T11:05:35.767" v="9" actId="478"/>
          <ac:picMkLst>
            <pc:docMk/>
            <pc:sldMk cId="1583055718" sldId="265"/>
            <ac:picMk id="48" creationId="{00000000-0000-0000-0000-000000000000}"/>
          </ac:picMkLst>
        </pc:picChg>
      </pc:sldChg>
      <pc:sldChg chg="modTransition">
        <pc:chgData name="James Clegg" userId="c6df1435-7a36-4b38-be4d-16e68e91152f" providerId="ADAL" clId="{1A6886BB-419D-4DB5-B08D-5300EA6A05E0}" dt="2020-10-07T11:05:52.918" v="11"/>
        <pc:sldMkLst>
          <pc:docMk/>
          <pc:sldMk cId="1018693916" sldId="270"/>
        </pc:sldMkLst>
      </pc:sldChg>
      <pc:sldChg chg="modTransition">
        <pc:chgData name="James Clegg" userId="c6df1435-7a36-4b38-be4d-16e68e91152f" providerId="ADAL" clId="{1A6886BB-419D-4DB5-B08D-5300EA6A05E0}" dt="2020-10-07T11:05:52.918" v="11"/>
        <pc:sldMkLst>
          <pc:docMk/>
          <pc:sldMk cId="305833760" sldId="271"/>
        </pc:sldMkLst>
      </pc:sldChg>
      <pc:sldChg chg="modTransition">
        <pc:chgData name="James Clegg" userId="c6df1435-7a36-4b38-be4d-16e68e91152f" providerId="ADAL" clId="{1A6886BB-419D-4DB5-B08D-5300EA6A05E0}" dt="2020-10-07T11:05:52.918" v="11"/>
        <pc:sldMkLst>
          <pc:docMk/>
          <pc:sldMk cId="983463577" sldId="274"/>
        </pc:sldMkLst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1610668978" sldId="275"/>
        </pc:sldMkLst>
        <pc:picChg chg="del">
          <ac:chgData name="James Clegg" userId="c6df1435-7a36-4b38-be4d-16e68e91152f" providerId="ADAL" clId="{1A6886BB-419D-4DB5-B08D-5300EA6A05E0}" dt="2020-10-07T11:05:32.651" v="8" actId="478"/>
          <ac:picMkLst>
            <pc:docMk/>
            <pc:sldMk cId="1610668978" sldId="275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2150257862" sldId="276"/>
        </pc:sldMkLst>
        <pc:picChg chg="del">
          <ac:chgData name="James Clegg" userId="c6df1435-7a36-4b38-be4d-16e68e91152f" providerId="ADAL" clId="{1A6886BB-419D-4DB5-B08D-5300EA6A05E0}" dt="2020-10-07T11:05:42.688" v="10" actId="478"/>
          <ac:picMkLst>
            <pc:docMk/>
            <pc:sldMk cId="2150257862" sldId="276"/>
            <ac:picMk id="2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2661482695" sldId="277"/>
        </pc:sldMkLst>
        <pc:picChg chg="del">
          <ac:chgData name="James Clegg" userId="c6df1435-7a36-4b38-be4d-16e68e91152f" providerId="ADAL" clId="{1A6886BB-419D-4DB5-B08D-5300EA6A05E0}" dt="2020-10-07T11:04:48.996" v="0" actId="478"/>
          <ac:picMkLst>
            <pc:docMk/>
            <pc:sldMk cId="2661482695" sldId="277"/>
            <ac:picMk id="3" creationId="{00000000-0000-0000-0000-000000000000}"/>
          </ac:picMkLst>
        </pc:picChg>
      </pc:sldChg>
      <pc:sldChg chg="delSp modTransition delAnim">
        <pc:chgData name="James Clegg" userId="c6df1435-7a36-4b38-be4d-16e68e91152f" providerId="ADAL" clId="{1A6886BB-419D-4DB5-B08D-5300EA6A05E0}" dt="2020-10-07T11:05:52.918" v="11"/>
        <pc:sldMkLst>
          <pc:docMk/>
          <pc:sldMk cId="2651877978" sldId="278"/>
        </pc:sldMkLst>
        <pc:picChg chg="del">
          <ac:chgData name="James Clegg" userId="c6df1435-7a36-4b38-be4d-16e68e91152f" providerId="ADAL" clId="{1A6886BB-419D-4DB5-B08D-5300EA6A05E0}" dt="2020-10-07T11:04:51.467" v="1" actId="478"/>
          <ac:picMkLst>
            <pc:docMk/>
            <pc:sldMk cId="2651877978" sldId="278"/>
            <ac:picMk id="12" creationId="{00000000-0000-0000-0000-000000000000}"/>
          </ac:picMkLst>
        </pc:picChg>
      </pc:sldChg>
    </pc:docChg>
  </pc:docChgLst>
  <pc:docChgLst>
    <pc:chgData name="James Clegg" userId="c6df1435-7a36-4b38-be4d-16e68e91152f" providerId="ADAL" clId="{5AAA5921-3FDF-44F2-85FF-F06ACA2C54F4}"/>
    <pc:docChg chg="modSld">
      <pc:chgData name="James Clegg" userId="c6df1435-7a36-4b38-be4d-16e68e91152f" providerId="ADAL" clId="{5AAA5921-3FDF-44F2-85FF-F06ACA2C54F4}" dt="2020-10-07T11:03:22.320" v="50"/>
      <pc:docMkLst>
        <pc:docMk/>
      </pc:docMkLst>
      <pc:sldChg chg="modAnim">
        <pc:chgData name="James Clegg" userId="c6df1435-7a36-4b38-be4d-16e68e91152f" providerId="ADAL" clId="{5AAA5921-3FDF-44F2-85FF-F06ACA2C54F4}" dt="2020-10-07T10:48:54.040" v="14"/>
        <pc:sldMkLst>
          <pc:docMk/>
          <pc:sldMk cId="4030334386" sldId="257"/>
        </pc:sldMkLst>
      </pc:sldChg>
      <pc:sldChg chg="modAnim">
        <pc:chgData name="James Clegg" userId="c6df1435-7a36-4b38-be4d-16e68e91152f" providerId="ADAL" clId="{5AAA5921-3FDF-44F2-85FF-F06ACA2C54F4}" dt="2020-10-07T10:47:12.965" v="10"/>
        <pc:sldMkLst>
          <pc:docMk/>
          <pc:sldMk cId="2542925169" sldId="258"/>
        </pc:sldMkLst>
      </pc:sldChg>
      <pc:sldChg chg="modAnim">
        <pc:chgData name="James Clegg" userId="c6df1435-7a36-4b38-be4d-16e68e91152f" providerId="ADAL" clId="{5AAA5921-3FDF-44F2-85FF-F06ACA2C54F4}" dt="2020-10-07T10:49:51.974" v="18"/>
        <pc:sldMkLst>
          <pc:docMk/>
          <pc:sldMk cId="1548398638" sldId="261"/>
        </pc:sldMkLst>
      </pc:sldChg>
      <pc:sldChg chg="addSp modSp modTransition modAnim">
        <pc:chgData name="James Clegg" userId="c6df1435-7a36-4b38-be4d-16e68e91152f" providerId="ADAL" clId="{5AAA5921-3FDF-44F2-85FF-F06ACA2C54F4}" dt="2020-10-07T11:00:23.931" v="48" actId="1076"/>
        <pc:sldMkLst>
          <pc:docMk/>
          <pc:sldMk cId="1955792557" sldId="262"/>
        </pc:sldMkLst>
        <pc:spChg chg="mod">
          <ac:chgData name="James Clegg" userId="c6df1435-7a36-4b38-be4d-16e68e91152f" providerId="ADAL" clId="{5AAA5921-3FDF-44F2-85FF-F06ACA2C54F4}" dt="2020-10-07T10:54:52.638" v="28" actId="207"/>
          <ac:spMkLst>
            <pc:docMk/>
            <pc:sldMk cId="1955792557" sldId="262"/>
            <ac:spMk id="19" creationId="{00000000-0000-0000-0000-000000000000}"/>
          </ac:spMkLst>
        </pc:spChg>
        <pc:spChg chg="mod">
          <ac:chgData name="James Clegg" userId="c6df1435-7a36-4b38-be4d-16e68e91152f" providerId="ADAL" clId="{5AAA5921-3FDF-44F2-85FF-F06ACA2C54F4}" dt="2020-10-07T10:54:21.398" v="25" actId="207"/>
          <ac:spMkLst>
            <pc:docMk/>
            <pc:sldMk cId="1955792557" sldId="262"/>
            <ac:spMk id="49" creationId="{00000000-0000-0000-0000-000000000000}"/>
          </ac:spMkLst>
        </pc:spChg>
        <pc:picChg chg="add mod">
          <ac:chgData name="James Clegg" userId="c6df1435-7a36-4b38-be4d-16e68e91152f" providerId="ADAL" clId="{5AAA5921-3FDF-44F2-85FF-F06ACA2C54F4}" dt="2020-10-07T11:00:23.931" v="48" actId="1076"/>
          <ac:picMkLst>
            <pc:docMk/>
            <pc:sldMk cId="1955792557" sldId="262"/>
            <ac:picMk id="4" creationId="{F84F38F1-718E-42F5-8C0D-BD74BD11550D}"/>
          </ac:picMkLst>
        </pc:picChg>
      </pc:sldChg>
      <pc:sldChg chg="modAnim">
        <pc:chgData name="James Clegg" userId="c6df1435-7a36-4b38-be4d-16e68e91152f" providerId="ADAL" clId="{5AAA5921-3FDF-44F2-85FF-F06ACA2C54F4}" dt="2020-10-07T10:55:35.782" v="32"/>
        <pc:sldMkLst>
          <pc:docMk/>
          <pc:sldMk cId="2647742234" sldId="263"/>
        </pc:sldMkLst>
      </pc:sldChg>
      <pc:sldChg chg="modAnim">
        <pc:chgData name="James Clegg" userId="c6df1435-7a36-4b38-be4d-16e68e91152f" providerId="ADAL" clId="{5AAA5921-3FDF-44F2-85FF-F06ACA2C54F4}" dt="2020-10-07T11:03:22.320" v="50"/>
        <pc:sldMkLst>
          <pc:docMk/>
          <pc:sldMk cId="1583055718" sldId="265"/>
        </pc:sldMkLst>
      </pc:sldChg>
      <pc:sldChg chg="modSp">
        <pc:chgData name="James Clegg" userId="c6df1435-7a36-4b38-be4d-16e68e91152f" providerId="ADAL" clId="{5AAA5921-3FDF-44F2-85FF-F06ACA2C54F4}" dt="2020-10-07T10:44:03.798" v="7" actId="1036"/>
        <pc:sldMkLst>
          <pc:docMk/>
          <pc:sldMk cId="2651877978" sldId="278"/>
        </pc:sldMkLst>
        <pc:spChg chg="mod">
          <ac:chgData name="James Clegg" userId="c6df1435-7a36-4b38-be4d-16e68e91152f" providerId="ADAL" clId="{5AAA5921-3FDF-44F2-85FF-F06ACA2C54F4}" dt="2020-10-07T10:43:59.579" v="2" actId="1035"/>
          <ac:spMkLst>
            <pc:docMk/>
            <pc:sldMk cId="2651877978" sldId="278"/>
            <ac:spMk id="6" creationId="{00000000-0000-0000-0000-000000000000}"/>
          </ac:spMkLst>
        </pc:spChg>
        <pc:spChg chg="mod">
          <ac:chgData name="James Clegg" userId="c6df1435-7a36-4b38-be4d-16e68e91152f" providerId="ADAL" clId="{5AAA5921-3FDF-44F2-85FF-F06ACA2C54F4}" dt="2020-10-07T10:44:03.798" v="7" actId="1036"/>
          <ac:spMkLst>
            <pc:docMk/>
            <pc:sldMk cId="2651877978" sldId="278"/>
            <ac:spMk id="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6AA71-502A-4458-93BE-06EF0981A4BA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3DBDD-48FF-4B3A-870C-CA63D520D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Can we simplify?</a:t>
            </a:r>
          </a:p>
          <a:p>
            <a:endParaRPr lang="en-GB" dirty="0"/>
          </a:p>
          <a:p>
            <a:r>
              <a:rPr lang="en-GB" dirty="0"/>
              <a:t>Discuss</a:t>
            </a:r>
            <a:r>
              <a:rPr lang="en-GB" baseline="0" dirty="0"/>
              <a:t> r</a:t>
            </a:r>
            <a:r>
              <a:rPr lang="en-GB" dirty="0"/>
              <a:t>eduction structure – take away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3DBDD-48FF-4B3A-870C-CA63D520D9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1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58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0687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335E50-1930-44E5-9B14-893AFBD95C69}" type="datetimeFigureOut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18/01/2021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8BBDC2-4ED5-4A8D-A28C-1B3F6D2413F0}" type="slidenum">
              <a:rPr kumimoji="0" lang="en-GB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119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22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18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470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16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252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514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57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7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9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9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7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197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8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3_SP_B5_PP12.jpg">
            <a:extLst>
              <a:ext uri="{FF2B5EF4-FFF2-40B4-BE49-F238E27FC236}">
                <a16:creationId xmlns:a16="http://schemas.microsoft.com/office/drawing/2014/main" id="{02C4704A-7459-1947-800F-A84DF74E38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  <p:pic>
        <p:nvPicPr>
          <p:cNvPr id="7" name="Picture 6" descr="Y3_SP_B5_PP12.jpg">
            <a:extLst>
              <a:ext uri="{FF2B5EF4-FFF2-40B4-BE49-F238E27FC236}">
                <a16:creationId xmlns:a16="http://schemas.microsoft.com/office/drawing/2014/main" id="{2994B4EE-78B1-6B46-A7FD-5445984440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867"/>
          <a:stretch/>
        </p:blipFill>
        <p:spPr>
          <a:xfrm>
            <a:off x="0" y="4651513"/>
            <a:ext cx="9144000" cy="22064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 rot="16200000">
            <a:off x="4067703" y="-3185203"/>
            <a:ext cx="45719" cy="81811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4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0" Type="http://schemas.openxmlformats.org/officeDocument/2006/relationships/image" Target="../media/image15.png"/><Relationship Id="rId4" Type="http://schemas.openxmlformats.org/officeDocument/2006/relationships/image" Target="../media/image12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2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83455" y="1737213"/>
            <a:ext cx="6127011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69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16427"/>
              </p:ext>
            </p:extLst>
          </p:nvPr>
        </p:nvGraphicFramePr>
        <p:xfrm>
          <a:off x="5615463" y="2186432"/>
          <a:ext cx="2512083" cy="3004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361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837361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837361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751098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751098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369005"/>
              </p:ext>
            </p:extLst>
          </p:nvPr>
        </p:nvGraphicFramePr>
        <p:xfrm>
          <a:off x="408931" y="2183140"/>
          <a:ext cx="4688642" cy="336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642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225928244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99159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1011245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221402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algn="ctr"/>
                      <a:endParaRPr lang="en-GB" sz="44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8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40259"/>
                  </a:ext>
                </a:extLst>
              </a:tr>
              <a:tr h="565781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95378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3244737"/>
            <a:ext cx="221427" cy="2534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712877"/>
            <a:ext cx="387281" cy="10815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2939400"/>
            <a:ext cx="221427" cy="2534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3533252"/>
            <a:ext cx="221427" cy="2534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2939400"/>
            <a:ext cx="221427" cy="2534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4102685"/>
            <a:ext cx="221427" cy="2534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4102685"/>
            <a:ext cx="221427" cy="2534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31" y="4426485"/>
            <a:ext cx="221427" cy="25345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484664"/>
            <a:ext cx="387281" cy="10815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3658084"/>
            <a:ext cx="387281" cy="10815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3945536"/>
            <a:ext cx="387281" cy="108152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7201695" y="4456431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17" name="Rectangle 16"/>
          <p:cNvSpPr/>
          <p:nvPr/>
        </p:nvSpPr>
        <p:spPr>
          <a:xfrm>
            <a:off x="6373601" y="4476142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18" name="Rectangle 17"/>
          <p:cNvSpPr/>
          <p:nvPr/>
        </p:nvSpPr>
        <p:spPr>
          <a:xfrm>
            <a:off x="3846364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19" name="Rectangle 18"/>
          <p:cNvSpPr/>
          <p:nvPr/>
        </p:nvSpPr>
        <p:spPr>
          <a:xfrm>
            <a:off x="2386852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0" name="TextBox 19"/>
          <p:cNvSpPr txBox="1"/>
          <p:nvPr/>
        </p:nvSpPr>
        <p:spPr>
          <a:xfrm>
            <a:off x="671574" y="360600"/>
            <a:ext cx="79588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Mr Rose earns £124 on Monday. 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He earns £138 on Tuesday. 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much does he earn in total?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5238624"/>
            <a:ext cx="387281" cy="108152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48196" y="2978324"/>
            <a:ext cx="387281" cy="1081527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6352876" y="5098759"/>
            <a:ext cx="11447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alibri" panose="020F0502020204030204" pitchFamily="34" charset="0"/>
              </a:rPr>
              <a:t>1</a:t>
            </a:r>
            <a:endParaRPr lang="en-GB" sz="4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3244737"/>
            <a:ext cx="221427" cy="25345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72" y="3244737"/>
            <a:ext cx="221427" cy="25345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3533252"/>
            <a:ext cx="221427" cy="25345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72" y="3533252"/>
            <a:ext cx="221427" cy="25345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0938" y="4426485"/>
            <a:ext cx="221427" cy="253454"/>
          </a:xfrm>
          <a:prstGeom prst="rect">
            <a:avLst/>
          </a:prstGeom>
        </p:spPr>
      </p:pic>
      <p:sp>
        <p:nvSpPr>
          <p:cNvPr id="30" name="L-Shape 14"/>
          <p:cNvSpPr/>
          <p:nvPr/>
        </p:nvSpPr>
        <p:spPr>
          <a:xfrm rot="5400000">
            <a:off x="3614155" y="3382708"/>
            <a:ext cx="1523727" cy="1088771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850390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12</a:t>
            </a:r>
            <a:endParaRPr lang="en-GB" sz="3600" dirty="0"/>
          </a:p>
        </p:txBody>
      </p:sp>
      <p:sp>
        <p:nvSpPr>
          <p:cNvPr id="32" name="Cross 31">
            <a:extLst>
              <a:ext uri="{FF2B5EF4-FFF2-40B4-BE49-F238E27FC236}">
                <a16:creationId xmlns:a16="http://schemas.microsoft.com/office/drawing/2014/main" id="{93691F8F-C130-9447-9A29-1DFCBAD621C6}"/>
              </a:ext>
            </a:extLst>
          </p:cNvPr>
          <p:cNvSpPr/>
          <p:nvPr/>
        </p:nvSpPr>
        <p:spPr>
          <a:xfrm rot="2694387">
            <a:off x="4774502" y="5030309"/>
            <a:ext cx="789064" cy="789064"/>
          </a:xfrm>
          <a:prstGeom prst="plus">
            <a:avLst>
              <a:gd name="adj" fmla="val 36145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137453" y="3670340"/>
            <a:ext cx="529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3" y="2783066"/>
            <a:ext cx="1028447" cy="107629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403" y="3829926"/>
            <a:ext cx="1028447" cy="1076294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899403" y="488694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39" name="Rectangle 38"/>
          <p:cNvSpPr/>
          <p:nvPr/>
        </p:nvSpPr>
        <p:spPr>
          <a:xfrm>
            <a:off x="5528613" y="4484633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2</a:t>
            </a:r>
            <a:endParaRPr lang="en-GB" sz="3600" dirty="0"/>
          </a:p>
        </p:txBody>
      </p:sp>
      <p:sp>
        <p:nvSpPr>
          <p:cNvPr id="40" name="TextBox 39"/>
          <p:cNvSpPr txBox="1"/>
          <p:nvPr/>
        </p:nvSpPr>
        <p:spPr>
          <a:xfrm>
            <a:off x="6632246" y="1365196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£262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29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8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4" grpId="0"/>
      <p:bldP spid="30" grpId="0" animBg="1"/>
      <p:bldP spid="30" grpId="1" animBg="1"/>
      <p:bldP spid="31" grpId="0"/>
      <p:bldP spid="31" grpId="1"/>
      <p:bldP spid="32" grpId="0" animBg="1"/>
      <p:bldP spid="32" grpId="1" animBg="1"/>
      <p:bldP spid="34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0563" y="345946"/>
            <a:ext cx="67876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Dexter scores 351 points in a game.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Rosie scores 263 points.</a:t>
            </a:r>
          </a:p>
          <a:p>
            <a:r>
              <a:rPr lang="en-GB" sz="3200" dirty="0">
                <a:latin typeface="Calibri" panose="020F0502020204030204" pitchFamily="34" charset="0"/>
              </a:rPr>
              <a:t>How much do they score altogether?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085925" y="168195"/>
            <a:ext cx="1276070" cy="10471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978" y="629002"/>
            <a:ext cx="1276070" cy="8812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7604309"/>
                  </p:ext>
                </p:extLst>
              </p:nvPr>
            </p:nvGraphicFramePr>
            <p:xfrm>
              <a:off x="2871735" y="2055172"/>
              <a:ext cx="5186622" cy="3632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01073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GB" sz="44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565781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27604309"/>
                  </p:ext>
                </p:extLst>
              </p:nvPr>
            </p:nvGraphicFramePr>
            <p:xfrm>
              <a:off x="2871735" y="2055172"/>
              <a:ext cx="5186622" cy="3632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9006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188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t="-151282" r="-657522" b="-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666260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562" y="2711272"/>
            <a:ext cx="484363" cy="4724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2711272"/>
            <a:ext cx="484363" cy="4724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311" y="2711272"/>
            <a:ext cx="484363" cy="472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46" y="2711272"/>
            <a:ext cx="484363" cy="4724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982" y="2711272"/>
            <a:ext cx="484363" cy="47243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311" y="3921584"/>
            <a:ext cx="484363" cy="4724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7146" y="3921584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2711272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2711272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3153225"/>
            <a:ext cx="484363" cy="4724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3921584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3921584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3921584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641" y="4363537"/>
            <a:ext cx="484363" cy="472433"/>
          </a:xfrm>
          <a:prstGeom prst="rect">
            <a:avLst/>
          </a:prstGeom>
        </p:spPr>
      </p:pic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905208"/>
              </p:ext>
            </p:extLst>
          </p:nvPr>
        </p:nvGraphicFramePr>
        <p:xfrm>
          <a:off x="680563" y="2559037"/>
          <a:ext cx="2148459" cy="275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153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716153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16153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279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3914" marR="83914" marT="41957" marB="41957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5236680" y="5029998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  <p:sp>
        <p:nvSpPr>
          <p:cNvPr id="22" name="Rectangle 21"/>
          <p:cNvSpPr/>
          <p:nvPr/>
        </p:nvSpPr>
        <p:spPr>
          <a:xfrm>
            <a:off x="3788984" y="502999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3" name="Rectangle 22"/>
          <p:cNvSpPr/>
          <p:nvPr/>
        </p:nvSpPr>
        <p:spPr>
          <a:xfrm>
            <a:off x="6731185" y="5029997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4</a:t>
            </a:r>
            <a:endParaRPr lang="en-GB" sz="3600" dirty="0"/>
          </a:p>
        </p:txBody>
      </p:sp>
      <p:sp>
        <p:nvSpPr>
          <p:cNvPr id="24" name="Rectangle 23"/>
          <p:cNvSpPr/>
          <p:nvPr/>
        </p:nvSpPr>
        <p:spPr>
          <a:xfrm>
            <a:off x="1228950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1</a:t>
            </a:r>
            <a:endParaRPr lang="en-GB" sz="3600" dirty="0"/>
          </a:p>
        </p:txBody>
      </p:sp>
      <p:sp>
        <p:nvSpPr>
          <p:cNvPr id="25" name="Rectangle 24"/>
          <p:cNvSpPr/>
          <p:nvPr/>
        </p:nvSpPr>
        <p:spPr>
          <a:xfrm>
            <a:off x="540933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26" name="Rectangle 25"/>
          <p:cNvSpPr/>
          <p:nvPr/>
        </p:nvSpPr>
        <p:spPr>
          <a:xfrm>
            <a:off x="1933520" y="4645884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4</a:t>
            </a:r>
            <a:endParaRPr lang="en-GB" sz="36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562" y="3920449"/>
            <a:ext cx="484363" cy="47243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4834" y="4363537"/>
            <a:ext cx="484363" cy="47243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016" y="4363537"/>
            <a:ext cx="484363" cy="472433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3020" y="3921091"/>
            <a:ext cx="484363" cy="4724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861" y="3921091"/>
            <a:ext cx="484363" cy="4724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572" y="3160462"/>
            <a:ext cx="484363" cy="47243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024" y="5685963"/>
            <a:ext cx="484363" cy="472433"/>
          </a:xfrm>
          <a:prstGeom prst="rect">
            <a:avLst/>
          </a:prstGeom>
        </p:spPr>
      </p:pic>
      <p:sp>
        <p:nvSpPr>
          <p:cNvPr id="34" name="Rectangle 33"/>
          <p:cNvSpPr/>
          <p:nvPr/>
        </p:nvSpPr>
        <p:spPr>
          <a:xfrm>
            <a:off x="540933" y="5295425"/>
            <a:ext cx="10565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35" name="L-Shape 14"/>
          <p:cNvSpPr/>
          <p:nvPr/>
        </p:nvSpPr>
        <p:spPr>
          <a:xfrm rot="5400000">
            <a:off x="4728961" y="3085481"/>
            <a:ext cx="2106217" cy="1394766"/>
          </a:xfrm>
          <a:custGeom>
            <a:avLst/>
            <a:gdLst>
              <a:gd name="connsiteX0" fmla="*/ 0 w 2106217"/>
              <a:gd name="connsiteY0" fmla="*/ 0 h 1390858"/>
              <a:gd name="connsiteX1" fmla="*/ 695429 w 2106217"/>
              <a:gd name="connsiteY1" fmla="*/ 0 h 1390858"/>
              <a:gd name="connsiteX2" fmla="*/ 695429 w 2106217"/>
              <a:gd name="connsiteY2" fmla="*/ 695429 h 1390858"/>
              <a:gd name="connsiteX3" fmla="*/ 2106217 w 2106217"/>
              <a:gd name="connsiteY3" fmla="*/ 695429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695429 w 2106217"/>
              <a:gd name="connsiteY2" fmla="*/ 69933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56726 w 2106217"/>
              <a:gd name="connsiteY2" fmla="*/ 449246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217" h="1394766">
                <a:moveTo>
                  <a:pt x="0" y="3908"/>
                </a:moveTo>
                <a:lnTo>
                  <a:pt x="1652815" y="0"/>
                </a:lnTo>
                <a:cubicBezTo>
                  <a:pt x="1651513" y="143236"/>
                  <a:pt x="1658028" y="306010"/>
                  <a:pt x="1656726" y="449246"/>
                </a:cubicBezTo>
                <a:lnTo>
                  <a:pt x="2098403" y="453152"/>
                </a:lnTo>
                <a:cubicBezTo>
                  <a:pt x="2101008" y="767023"/>
                  <a:pt x="2103612" y="1080895"/>
                  <a:pt x="2106217" y="1394766"/>
                </a:cubicBezTo>
                <a:lnTo>
                  <a:pt x="0" y="1394766"/>
                </a:lnTo>
                <a:lnTo>
                  <a:pt x="0" y="3908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248520" y="1312543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614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8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34" grpId="0"/>
      <p:bldP spid="35" grpId="0" animBg="1"/>
      <p:bldP spid="35" grpId="1" animBg="1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6" name="Table 35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01739"/>
                  </p:ext>
                </p:extLst>
              </p:nvPr>
            </p:nvGraphicFramePr>
            <p:xfrm>
              <a:off x="575146" y="1435089"/>
              <a:ext cx="5186622" cy="392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01073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GB" sz="4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GB" sz="44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565781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 </a:t>
                          </a: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6" name="Table 35">
                <a:extLst>
                  <a:ext uri="{FF2B5EF4-FFF2-40B4-BE49-F238E27FC236}">
                    <a16:creationId xmlns:a16="http://schemas.microsoft.com/office/drawing/2014/main" id="{1C7B82B5-B3AD-3445-B1E4-114020DF5B8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8601739"/>
                  </p:ext>
                </p:extLst>
              </p:nvPr>
            </p:nvGraphicFramePr>
            <p:xfrm>
              <a:off x="575146" y="1435089"/>
              <a:ext cx="5186622" cy="39203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6172">
                      <a:extLst>
                        <a:ext uri="{9D8B030D-6E8A-4147-A177-3AD203B41FA5}">
                          <a16:colId xmlns:a16="http://schemas.microsoft.com/office/drawing/2014/main" val="1945284546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0959579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19850668"/>
                        </a:ext>
                      </a:extLst>
                    </a:gridCol>
                    <a:gridCol w="1500150">
                      <a:extLst>
                        <a:ext uri="{9D8B030D-6E8A-4147-A177-3AD203B41FA5}">
                          <a16:colId xmlns:a16="http://schemas.microsoft.com/office/drawing/2014/main" val="3661368022"/>
                        </a:ext>
                      </a:extLst>
                    </a:gridCol>
                  </a:tblGrid>
                  <a:tr h="59006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Hundreds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Tens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Ones</a:t>
                          </a:r>
                          <a:endParaRPr lang="en-GB" sz="2400" b="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5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87112008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pPr algn="ctr"/>
                          <a:endParaRPr lang="en-GB" sz="31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24221402"/>
                      </a:ext>
                    </a:extLst>
                  </a:tr>
                  <a:tr h="1332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t="-145205" r="-657522" b="-520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8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5240259"/>
                      </a:ext>
                    </a:extLst>
                  </a:tr>
                  <a:tr h="666260"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600" dirty="0" smtClean="0">
                              <a:solidFill>
                                <a:schemeClr val="tx1"/>
                              </a:solidFill>
                              <a:latin typeface="Calibri" panose="020F0502020204030204" pitchFamily="34" charset="0"/>
                            </a:rPr>
                            <a:t> </a:t>
                          </a:r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600" dirty="0">
                            <a:solidFill>
                              <a:schemeClr val="tx1"/>
                            </a:solidFill>
                            <a:latin typeface="Calibri" panose="020F0502020204030204" pitchFamily="34" charset="0"/>
                          </a:endParaRPr>
                        </a:p>
                      </a:txBody>
                      <a:tcPr marL="117621" marR="117621" marT="58810" marB="5881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32495378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917" y="2045858"/>
            <a:ext cx="484363" cy="4724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666" y="2035919"/>
            <a:ext cx="484363" cy="47243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501" y="2035919"/>
            <a:ext cx="484363" cy="4724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337" y="2035919"/>
            <a:ext cx="484363" cy="4724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0118" y="3384242"/>
            <a:ext cx="484362" cy="4724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77311" y="3384242"/>
            <a:ext cx="484362" cy="4724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19493" y="3384242"/>
            <a:ext cx="484362" cy="47243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978440" y="4692240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0</a:t>
            </a:r>
            <a:endParaRPr lang="en-GB" sz="3600" dirty="0"/>
          </a:p>
        </p:txBody>
      </p:sp>
      <p:sp>
        <p:nvSpPr>
          <p:cNvPr id="10" name="Rectangle 9"/>
          <p:cNvSpPr/>
          <p:nvPr/>
        </p:nvSpPr>
        <p:spPr>
          <a:xfrm>
            <a:off x="1431888" y="4692241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6</a:t>
            </a:r>
            <a:endParaRPr lang="en-GB" sz="3600" dirty="0"/>
          </a:p>
        </p:txBody>
      </p:sp>
      <p:sp>
        <p:nvSpPr>
          <p:cNvPr id="11" name="Rectangle 10"/>
          <p:cNvSpPr/>
          <p:nvPr/>
        </p:nvSpPr>
        <p:spPr>
          <a:xfrm>
            <a:off x="4512637" y="4692239"/>
            <a:ext cx="1056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alibri" panose="020F0502020204030204" pitchFamily="34" charset="0"/>
              </a:rPr>
              <a:t>3</a:t>
            </a:r>
            <a:endParaRPr lang="en-GB" sz="36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917" y="3394181"/>
            <a:ext cx="484363" cy="4724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3394823"/>
            <a:ext cx="484363" cy="4724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216" y="3394823"/>
            <a:ext cx="484363" cy="4724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8030" y="5375384"/>
            <a:ext cx="484362" cy="47243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92" y="2045858"/>
            <a:ext cx="484363" cy="47243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33" y="2045858"/>
            <a:ext cx="484363" cy="4724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00" y="2455292"/>
            <a:ext cx="484363" cy="4724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2455292"/>
            <a:ext cx="484363" cy="4724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6075" y="3384242"/>
            <a:ext cx="484363" cy="4724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910" y="3384242"/>
            <a:ext cx="484363" cy="472433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628" y="3811321"/>
            <a:ext cx="484363" cy="47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086" y="3811963"/>
            <a:ext cx="484363" cy="4724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927" y="3811963"/>
            <a:ext cx="484363" cy="47243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200" y="4227177"/>
            <a:ext cx="484363" cy="47243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375" y="4227819"/>
            <a:ext cx="484363" cy="47243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3908" y="2035919"/>
            <a:ext cx="484362" cy="4724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61101" y="2035919"/>
            <a:ext cx="484362" cy="4724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3283" y="2035919"/>
            <a:ext cx="484362" cy="47243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2948" y="2445353"/>
            <a:ext cx="484362" cy="47243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60141" y="2445353"/>
            <a:ext cx="484362" cy="47243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702323" y="2445353"/>
            <a:ext cx="484362" cy="472432"/>
          </a:xfrm>
          <a:prstGeom prst="rect">
            <a:avLst/>
          </a:prstGeom>
        </p:spPr>
      </p:pic>
      <p:sp>
        <p:nvSpPr>
          <p:cNvPr id="33" name="L-Shape 14"/>
          <p:cNvSpPr/>
          <p:nvPr/>
        </p:nvSpPr>
        <p:spPr>
          <a:xfrm rot="5400000">
            <a:off x="3917216" y="2455956"/>
            <a:ext cx="2198588" cy="1390858"/>
          </a:xfrm>
          <a:custGeom>
            <a:avLst/>
            <a:gdLst>
              <a:gd name="connsiteX0" fmla="*/ 0 w 2106217"/>
              <a:gd name="connsiteY0" fmla="*/ 0 h 1390858"/>
              <a:gd name="connsiteX1" fmla="*/ 695429 w 2106217"/>
              <a:gd name="connsiteY1" fmla="*/ 0 h 1390858"/>
              <a:gd name="connsiteX2" fmla="*/ 695429 w 2106217"/>
              <a:gd name="connsiteY2" fmla="*/ 695429 h 1390858"/>
              <a:gd name="connsiteX3" fmla="*/ 2106217 w 2106217"/>
              <a:gd name="connsiteY3" fmla="*/ 695429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695429 w 2106217"/>
              <a:gd name="connsiteY2" fmla="*/ 69933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106217 w 2106217"/>
              <a:gd name="connsiteY3" fmla="*/ 699337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48908 w 2106217"/>
              <a:gd name="connsiteY2" fmla="*/ 42970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656726 w 2106217"/>
              <a:gd name="connsiteY2" fmla="*/ 449246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8 h 1394766"/>
              <a:gd name="connsiteX1" fmla="*/ 1652815 w 2106217"/>
              <a:gd name="connsiteY1" fmla="*/ 0 h 1394766"/>
              <a:gd name="connsiteX2" fmla="*/ 1585449 w 2106217"/>
              <a:gd name="connsiteY2" fmla="*/ 461687 h 1394766"/>
              <a:gd name="connsiteX3" fmla="*/ 2098403 w 2106217"/>
              <a:gd name="connsiteY3" fmla="*/ 453152 h 1394766"/>
              <a:gd name="connsiteX4" fmla="*/ 2106217 w 2106217"/>
              <a:gd name="connsiteY4" fmla="*/ 1394766 h 1394766"/>
              <a:gd name="connsiteX5" fmla="*/ 0 w 2106217"/>
              <a:gd name="connsiteY5" fmla="*/ 1394766 h 1394766"/>
              <a:gd name="connsiteX6" fmla="*/ 0 w 2106217"/>
              <a:gd name="connsiteY6" fmla="*/ 3908 h 1394766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453153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46559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49 w 2106217"/>
              <a:gd name="connsiteY2" fmla="*/ 461688 h 1394767"/>
              <a:gd name="connsiteX3" fmla="*/ 2098403 w 2106217"/>
              <a:gd name="connsiteY3" fmla="*/ 936648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10852 w 2106217"/>
              <a:gd name="connsiteY2" fmla="*/ 916117 h 1394767"/>
              <a:gd name="connsiteX3" fmla="*/ 2098403 w 2106217"/>
              <a:gd name="connsiteY3" fmla="*/ 936648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10852 w 2106217"/>
              <a:gd name="connsiteY2" fmla="*/ 916117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85450 w 2106217"/>
              <a:gd name="connsiteY2" fmla="*/ 927201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91801 w 2106217"/>
              <a:gd name="connsiteY2" fmla="*/ 927201 h 1394767"/>
              <a:gd name="connsiteX3" fmla="*/ 2104754 w 2106217"/>
              <a:gd name="connsiteY3" fmla="*/ 925564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591801 w 2106217"/>
              <a:gd name="connsiteY2" fmla="*/ 927201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604318 w 2106217"/>
              <a:gd name="connsiteY2" fmla="*/ 470001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3909 h 1394767"/>
              <a:gd name="connsiteX1" fmla="*/ 1588666 w 2106217"/>
              <a:gd name="connsiteY1" fmla="*/ 0 h 1394767"/>
              <a:gd name="connsiteX2" fmla="*/ 1704433 w 2106217"/>
              <a:gd name="connsiteY2" fmla="*/ 483064 h 1394767"/>
              <a:gd name="connsiteX3" fmla="*/ 2104757 w 2106217"/>
              <a:gd name="connsiteY3" fmla="*/ 481427 h 1394767"/>
              <a:gd name="connsiteX4" fmla="*/ 2106217 w 2106217"/>
              <a:gd name="connsiteY4" fmla="*/ 1394767 h 1394767"/>
              <a:gd name="connsiteX5" fmla="*/ 0 w 2106217"/>
              <a:gd name="connsiteY5" fmla="*/ 1394767 h 1394767"/>
              <a:gd name="connsiteX6" fmla="*/ 0 w 2106217"/>
              <a:gd name="connsiteY6" fmla="*/ 3909 h 1394767"/>
              <a:gd name="connsiteX0" fmla="*/ 0 w 2106217"/>
              <a:gd name="connsiteY0" fmla="*/ 0 h 1390858"/>
              <a:gd name="connsiteX1" fmla="*/ 1713808 w 2106217"/>
              <a:gd name="connsiteY1" fmla="*/ 9153 h 1390858"/>
              <a:gd name="connsiteX2" fmla="*/ 1704433 w 2106217"/>
              <a:gd name="connsiteY2" fmla="*/ 479155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13808 w 2106217"/>
              <a:gd name="connsiteY1" fmla="*/ 9153 h 1390858"/>
              <a:gd name="connsiteX2" fmla="*/ 1721609 w 2106217"/>
              <a:gd name="connsiteY2" fmla="*/ 485132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25258 w 2106217"/>
              <a:gd name="connsiteY1" fmla="*/ 9153 h 1390858"/>
              <a:gd name="connsiteX2" fmla="*/ 1721609 w 2106217"/>
              <a:gd name="connsiteY2" fmla="*/ 485132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  <a:gd name="connsiteX0" fmla="*/ 0 w 2106217"/>
              <a:gd name="connsiteY0" fmla="*/ 0 h 1390858"/>
              <a:gd name="connsiteX1" fmla="*/ 1725258 w 2106217"/>
              <a:gd name="connsiteY1" fmla="*/ 9153 h 1390858"/>
              <a:gd name="connsiteX2" fmla="*/ 1727335 w 2106217"/>
              <a:gd name="connsiteY2" fmla="*/ 473180 h 1390858"/>
              <a:gd name="connsiteX3" fmla="*/ 2104757 w 2106217"/>
              <a:gd name="connsiteY3" fmla="*/ 477518 h 1390858"/>
              <a:gd name="connsiteX4" fmla="*/ 2106217 w 2106217"/>
              <a:gd name="connsiteY4" fmla="*/ 1390858 h 1390858"/>
              <a:gd name="connsiteX5" fmla="*/ 0 w 2106217"/>
              <a:gd name="connsiteY5" fmla="*/ 1390858 h 1390858"/>
              <a:gd name="connsiteX6" fmla="*/ 0 w 2106217"/>
              <a:gd name="connsiteY6" fmla="*/ 0 h 139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06217" h="1390858">
                <a:moveTo>
                  <a:pt x="0" y="0"/>
                </a:moveTo>
                <a:lnTo>
                  <a:pt x="1725258" y="9153"/>
                </a:lnTo>
                <a:cubicBezTo>
                  <a:pt x="1723956" y="152389"/>
                  <a:pt x="1728637" y="329944"/>
                  <a:pt x="1727335" y="473180"/>
                </a:cubicBezTo>
                <a:lnTo>
                  <a:pt x="2104757" y="477518"/>
                </a:lnTo>
                <a:cubicBezTo>
                  <a:pt x="2107362" y="791389"/>
                  <a:pt x="2103612" y="1076987"/>
                  <a:pt x="2106217" y="1390858"/>
                </a:cubicBezTo>
                <a:lnTo>
                  <a:pt x="0" y="1390858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860" y="5375384"/>
            <a:ext cx="484362" cy="472432"/>
          </a:xfrm>
          <a:prstGeom prst="rect">
            <a:avLst/>
          </a:prstGeom>
        </p:spPr>
      </p:pic>
      <p:sp>
        <p:nvSpPr>
          <p:cNvPr id="35" name="L-Shape 14"/>
          <p:cNvSpPr/>
          <p:nvPr/>
        </p:nvSpPr>
        <p:spPr>
          <a:xfrm rot="5400000">
            <a:off x="1619851" y="3266414"/>
            <a:ext cx="3771946" cy="139085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084823"/>
              </p:ext>
            </p:extLst>
          </p:nvPr>
        </p:nvGraphicFramePr>
        <p:xfrm>
          <a:off x="6014134" y="1439268"/>
          <a:ext cx="2149200" cy="27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400">
                  <a:extLst>
                    <a:ext uri="{9D8B030D-6E8A-4147-A177-3AD203B41FA5}">
                      <a16:colId xmlns:a16="http://schemas.microsoft.com/office/drawing/2014/main" val="70042895"/>
                    </a:ext>
                  </a:extLst>
                </a:gridCol>
                <a:gridCol w="7164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164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89400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565384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algn="ctr"/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5399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89400"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6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67227" marR="67227" marT="33614" marB="33614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45117"/>
                  </a:ext>
                </a:extLst>
              </a:tr>
            </a:tbl>
          </a:graphicData>
        </a:graphic>
      </p:graphicFrame>
      <p:sp>
        <p:nvSpPr>
          <p:cNvPr id="38" name="Rectangle 37"/>
          <p:cNvSpPr/>
          <p:nvPr/>
        </p:nvSpPr>
        <p:spPr>
          <a:xfrm>
            <a:off x="6619240" y="3539866"/>
            <a:ext cx="95307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0</a:t>
            </a:r>
            <a:endParaRPr lang="en-GB" sz="3300" dirty="0"/>
          </a:p>
        </p:txBody>
      </p:sp>
      <p:sp>
        <p:nvSpPr>
          <p:cNvPr id="39" name="Rectangle 38"/>
          <p:cNvSpPr/>
          <p:nvPr/>
        </p:nvSpPr>
        <p:spPr>
          <a:xfrm>
            <a:off x="5897447" y="3539866"/>
            <a:ext cx="9296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6</a:t>
            </a:r>
            <a:endParaRPr lang="en-GB" sz="3300" dirty="0"/>
          </a:p>
        </p:txBody>
      </p:sp>
      <p:sp>
        <p:nvSpPr>
          <p:cNvPr id="40" name="Rectangle 39"/>
          <p:cNvSpPr/>
          <p:nvPr/>
        </p:nvSpPr>
        <p:spPr>
          <a:xfrm>
            <a:off x="7332994" y="3539866"/>
            <a:ext cx="92967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300" dirty="0">
                <a:latin typeface="Calibri" panose="020F0502020204030204" pitchFamily="34" charset="0"/>
              </a:rPr>
              <a:t>3</a:t>
            </a:r>
            <a:endParaRPr lang="en-GB" sz="3300" dirty="0"/>
          </a:p>
        </p:txBody>
      </p:sp>
      <p:sp>
        <p:nvSpPr>
          <p:cNvPr id="41" name="Rectangle 40"/>
          <p:cNvSpPr/>
          <p:nvPr/>
        </p:nvSpPr>
        <p:spPr>
          <a:xfrm>
            <a:off x="6679222" y="4126479"/>
            <a:ext cx="92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42" name="Rectangle 41"/>
          <p:cNvSpPr/>
          <p:nvPr/>
        </p:nvSpPr>
        <p:spPr>
          <a:xfrm>
            <a:off x="5882600" y="4126479"/>
            <a:ext cx="9296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Calibri" panose="020F0502020204030204" pitchFamily="34" charset="0"/>
              </a:rPr>
              <a:t>1</a:t>
            </a:r>
            <a:endParaRPr lang="en-GB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691643" y="360614"/>
            <a:ext cx="24192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alibri" panose="020F0502020204030204" pitchFamily="34" charset="0"/>
              </a:rPr>
              <a:t>238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3200" dirty="0">
                <a:latin typeface="Calibri" panose="020F0502020204030204" pitchFamily="34" charset="0"/>
              </a:rPr>
              <a:t> 365 </a:t>
            </a:r>
            <a:r>
              <a:rPr lang="en-GB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32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003612" y="360614"/>
            <a:ext cx="8098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Calibri" panose="020F0502020204030204" pitchFamily="34" charset="0"/>
              </a:rPr>
              <a:t>603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839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8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4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3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6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1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0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3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6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8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7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3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6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2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500"/>
                            </p:stCondLst>
                            <p:childTnLst>
                              <p:par>
                                <p:cTn id="30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8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1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4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0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33" grpId="0" animBg="1"/>
      <p:bldP spid="33" grpId="1" animBg="1"/>
      <p:bldP spid="35" grpId="0" animBg="1"/>
      <p:bldP spid="35" grpId="1" animBg="1"/>
      <p:bldP spid="35" grpId="2" animBg="1"/>
      <p:bldP spid="38" grpId="0"/>
      <p:bldP spid="39" grpId="0"/>
      <p:bldP spid="40" grpId="0"/>
      <p:bldP spid="41" grpId="0"/>
      <p:bldP spid="42" grpId="0"/>
      <p:bldP spid="4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6.6|8.6|14.5|1.2|1|1.1|6.1|2.7|0.9|8.5|3.7|1.3|6.7|0.9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8.5|3.4|6.5|2.9|12.2|9.2|1.8|4.9|8.1|4.5|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|0.8|3.4|9.4|1.5|2.1|3.6|1.2|15.2|1.2|1|8.8|1.6|1.6|7.9|1.3|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2A2878-286F-4603-BF06-A2BD54E638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2A99E-DA0A-4BF0-B528-14C6A6F916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67711CD-1AE6-475E-827E-CD32B5B2A83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22d4c35-b548-4432-90ae-af4376e1c4b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5947</TotalTime>
  <Words>125</Words>
  <Application>Microsoft Office PowerPoint</Application>
  <PresentationFormat>On-screen Show (4:3)</PresentationFormat>
  <Paragraphs>80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Ms M Wilson</cp:lastModifiedBy>
  <cp:revision>115</cp:revision>
  <dcterms:created xsi:type="dcterms:W3CDTF">2019-07-05T11:02:13Z</dcterms:created>
  <dcterms:modified xsi:type="dcterms:W3CDTF">2021-01-18T13:23:15Z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