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80" r:id="rId5"/>
    <p:sldId id="259" r:id="rId6"/>
    <p:sldId id="273" r:id="rId7"/>
    <p:sldId id="272" r:id="rId8"/>
    <p:sldId id="275" r:id="rId9"/>
    <p:sldId id="269" r:id="rId10"/>
    <p:sldId id="270" r:id="rId11"/>
    <p:sldId id="276" r:id="rId12"/>
    <p:sldId id="277" r:id="rId13"/>
    <p:sldId id="278" r:id="rId14"/>
    <p:sldId id="279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E65"/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93"/>
  </p:normalViewPr>
  <p:slideViewPr>
    <p:cSldViewPr snapToGrid="0" snapToObjects="1">
      <p:cViewPr varScale="1">
        <p:scale>
          <a:sx n="61" d="100"/>
          <a:sy n="61" d="100"/>
        </p:scale>
        <p:origin x="1668" y="44"/>
      </p:cViewPr>
      <p:guideLst>
        <p:guide orient="horz" pos="3045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CC5A1415-C0E0-4FDB-9DD8-37E3835C1640}"/>
    <pc:docChg chg="undo custSel modSld">
      <pc:chgData name="James Clegg" userId="c6df1435-7a36-4b38-be4d-16e68e91152f" providerId="ADAL" clId="{CC5A1415-C0E0-4FDB-9DD8-37E3835C1640}" dt="2020-12-03T13:53:34.648" v="23" actId="1076"/>
      <pc:docMkLst>
        <pc:docMk/>
      </pc:docMkLst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3299310921" sldId="259"/>
        </pc:sldMkLst>
        <pc:picChg chg="del">
          <ac:chgData name="James Clegg" userId="c6df1435-7a36-4b38-be4d-16e68e91152f" providerId="ADAL" clId="{CC5A1415-C0E0-4FDB-9DD8-37E3835C1640}" dt="2020-12-03T08:29:59.967" v="0" actId="478"/>
          <ac:picMkLst>
            <pc:docMk/>
            <pc:sldMk cId="3299310921" sldId="259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3631741386" sldId="269"/>
        </pc:sldMkLst>
        <pc:picChg chg="del">
          <ac:chgData name="James Clegg" userId="c6df1435-7a36-4b38-be4d-16e68e91152f" providerId="ADAL" clId="{CC5A1415-C0E0-4FDB-9DD8-37E3835C1640}" dt="2020-12-03T08:30:13.268" v="4" actId="478"/>
          <ac:picMkLst>
            <pc:docMk/>
            <pc:sldMk cId="3631741386" sldId="26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2364551025" sldId="270"/>
        </pc:sldMkLst>
        <pc:picChg chg="del">
          <ac:chgData name="James Clegg" userId="c6df1435-7a36-4b38-be4d-16e68e91152f" providerId="ADAL" clId="{CC5A1415-C0E0-4FDB-9DD8-37E3835C1640}" dt="2020-12-03T08:30:16.283" v="5" actId="478"/>
          <ac:picMkLst>
            <pc:docMk/>
            <pc:sldMk cId="2364551025" sldId="270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3726733249" sldId="272"/>
        </pc:sldMkLst>
        <pc:picChg chg="del">
          <ac:chgData name="James Clegg" userId="c6df1435-7a36-4b38-be4d-16e68e91152f" providerId="ADAL" clId="{CC5A1415-C0E0-4FDB-9DD8-37E3835C1640}" dt="2020-12-03T08:30:07.171" v="2" actId="478"/>
          <ac:picMkLst>
            <pc:docMk/>
            <pc:sldMk cId="3726733249" sldId="27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1173156888" sldId="273"/>
        </pc:sldMkLst>
        <pc:picChg chg="del">
          <ac:chgData name="James Clegg" userId="c6df1435-7a36-4b38-be4d-16e68e91152f" providerId="ADAL" clId="{CC5A1415-C0E0-4FDB-9DD8-37E3835C1640}" dt="2020-12-03T08:30:03.855" v="1" actId="478"/>
          <ac:picMkLst>
            <pc:docMk/>
            <pc:sldMk cId="1173156888" sldId="273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3386381953" sldId="275"/>
        </pc:sldMkLst>
        <pc:picChg chg="del">
          <ac:chgData name="James Clegg" userId="c6df1435-7a36-4b38-be4d-16e68e91152f" providerId="ADAL" clId="{CC5A1415-C0E0-4FDB-9DD8-37E3835C1640}" dt="2020-12-03T08:30:10.312" v="3" actId="478"/>
          <ac:picMkLst>
            <pc:docMk/>
            <pc:sldMk cId="3386381953" sldId="275"/>
            <ac:picMk id="18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1843161374" sldId="276"/>
        </pc:sldMkLst>
        <pc:spChg chg="mod">
          <ac:chgData name="James Clegg" userId="c6df1435-7a36-4b38-be4d-16e68e91152f" providerId="ADAL" clId="{CC5A1415-C0E0-4FDB-9DD8-37E3835C1640}" dt="2020-12-03T08:30:20.250" v="7" actId="1076"/>
          <ac:spMkLst>
            <pc:docMk/>
            <pc:sldMk cId="1843161374" sldId="276"/>
            <ac:spMk id="39" creationId="{00000000-0000-0000-0000-000000000000}"/>
          </ac:spMkLst>
        </pc:spChg>
        <pc:picChg chg="del">
          <ac:chgData name="James Clegg" userId="c6df1435-7a36-4b38-be4d-16e68e91152f" providerId="ADAL" clId="{CC5A1415-C0E0-4FDB-9DD8-37E3835C1640}" dt="2020-12-03T08:30:22.732" v="8" actId="478"/>
          <ac:picMkLst>
            <pc:docMk/>
            <pc:sldMk cId="1843161374" sldId="276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2045587639" sldId="277"/>
        </pc:sldMkLst>
        <pc:picChg chg="del">
          <ac:chgData name="James Clegg" userId="c6df1435-7a36-4b38-be4d-16e68e91152f" providerId="ADAL" clId="{CC5A1415-C0E0-4FDB-9DD8-37E3835C1640}" dt="2020-12-03T08:30:25.608" v="9" actId="478"/>
          <ac:picMkLst>
            <pc:docMk/>
            <pc:sldMk cId="2045587639" sldId="27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C5A1415-C0E0-4FDB-9DD8-37E3835C1640}" dt="2020-12-03T08:30:37.350" v="12"/>
        <pc:sldMkLst>
          <pc:docMk/>
          <pc:sldMk cId="4002841796" sldId="278"/>
        </pc:sldMkLst>
        <pc:picChg chg="del">
          <ac:chgData name="James Clegg" userId="c6df1435-7a36-4b38-be4d-16e68e91152f" providerId="ADAL" clId="{CC5A1415-C0E0-4FDB-9DD8-37E3835C1640}" dt="2020-12-03T08:30:28.388" v="10" actId="478"/>
          <ac:picMkLst>
            <pc:docMk/>
            <pc:sldMk cId="4002841796" sldId="278"/>
            <ac:picMk id="6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CC5A1415-C0E0-4FDB-9DD8-37E3835C1640}" dt="2020-12-03T13:53:34.648" v="23" actId="1076"/>
        <pc:sldMkLst>
          <pc:docMk/>
          <pc:sldMk cId="1731830657" sldId="279"/>
        </pc:sldMkLst>
        <pc:spChg chg="mod">
          <ac:chgData name="James Clegg" userId="c6df1435-7a36-4b38-be4d-16e68e91152f" providerId="ADAL" clId="{CC5A1415-C0E0-4FDB-9DD8-37E3835C1640}" dt="2020-12-03T13:51:59.046" v="13" actId="1076"/>
          <ac:spMkLst>
            <pc:docMk/>
            <pc:sldMk cId="1731830657" sldId="279"/>
            <ac:spMk id="71" creationId="{81B2F267-8AB3-462D-8F84-D1DC6EE1033E}"/>
          </ac:spMkLst>
        </pc:spChg>
        <pc:spChg chg="mod">
          <ac:chgData name="James Clegg" userId="c6df1435-7a36-4b38-be4d-16e68e91152f" providerId="ADAL" clId="{CC5A1415-C0E0-4FDB-9DD8-37E3835C1640}" dt="2020-12-03T13:51:59.046" v="13" actId="1076"/>
          <ac:spMkLst>
            <pc:docMk/>
            <pc:sldMk cId="1731830657" sldId="279"/>
            <ac:spMk id="72" creationId="{3AE0E522-6EE3-486D-8FA1-2613C421DA1C}"/>
          </ac:spMkLst>
        </pc:spChg>
        <pc:picChg chg="del">
          <ac:chgData name="James Clegg" userId="c6df1435-7a36-4b38-be4d-16e68e91152f" providerId="ADAL" clId="{CC5A1415-C0E0-4FDB-9DD8-37E3835C1640}" dt="2020-12-03T08:30:31.507" v="11" actId="478"/>
          <ac:picMkLst>
            <pc:docMk/>
            <pc:sldMk cId="1731830657" sldId="279"/>
            <ac:picMk id="2" creationId="{00000000-0000-0000-0000-000000000000}"/>
          </ac:picMkLst>
        </pc:picChg>
        <pc:picChg chg="mod">
          <ac:chgData name="James Clegg" userId="c6df1435-7a36-4b38-be4d-16e68e91152f" providerId="ADAL" clId="{CC5A1415-C0E0-4FDB-9DD8-37E3835C1640}" dt="2020-12-03T13:53:19.295" v="21" actId="1076"/>
          <ac:picMkLst>
            <pc:docMk/>
            <pc:sldMk cId="1731830657" sldId="279"/>
            <ac:picMk id="41" creationId="{B285D39A-C1DA-4511-A811-FE6349860C8A}"/>
          </ac:picMkLst>
        </pc:picChg>
        <pc:picChg chg="mod">
          <ac:chgData name="James Clegg" userId="c6df1435-7a36-4b38-be4d-16e68e91152f" providerId="ADAL" clId="{CC5A1415-C0E0-4FDB-9DD8-37E3835C1640}" dt="2020-12-03T13:53:34.648" v="23" actId="1076"/>
          <ac:picMkLst>
            <pc:docMk/>
            <pc:sldMk cId="1731830657" sldId="279"/>
            <ac:picMk id="44" creationId="{3A7B1625-699E-43FC-BB88-377B023B929C}"/>
          </ac:picMkLst>
        </pc:picChg>
        <pc:picChg chg="mod">
          <ac:chgData name="James Clegg" userId="c6df1435-7a36-4b38-be4d-16e68e91152f" providerId="ADAL" clId="{CC5A1415-C0E0-4FDB-9DD8-37E3835C1640}" dt="2020-12-03T13:53:16.549" v="20" actId="1076"/>
          <ac:picMkLst>
            <pc:docMk/>
            <pc:sldMk cId="1731830657" sldId="279"/>
            <ac:picMk id="56" creationId="{B285D39A-C1DA-4511-A811-FE6349860C8A}"/>
          </ac:picMkLst>
        </pc:picChg>
        <pc:picChg chg="mod">
          <ac:chgData name="James Clegg" userId="c6df1435-7a36-4b38-be4d-16e68e91152f" providerId="ADAL" clId="{CC5A1415-C0E0-4FDB-9DD8-37E3835C1640}" dt="2020-12-03T13:53:27.223" v="22" actId="14826"/>
          <ac:picMkLst>
            <pc:docMk/>
            <pc:sldMk cId="1731830657" sldId="279"/>
            <ac:picMk id="58" creationId="{3A7B1625-699E-43FC-BB88-377B023B929C}"/>
          </ac:picMkLst>
        </pc:picChg>
        <pc:picChg chg="mod">
          <ac:chgData name="James Clegg" userId="c6df1435-7a36-4b38-be4d-16e68e91152f" providerId="ADAL" clId="{CC5A1415-C0E0-4FDB-9DD8-37E3835C1640}" dt="2020-12-03T13:53:16.549" v="20" actId="1076"/>
          <ac:picMkLst>
            <pc:docMk/>
            <pc:sldMk cId="1731830657" sldId="279"/>
            <ac:picMk id="70" creationId="{B285D39A-C1DA-4511-A811-FE6349860C8A}"/>
          </ac:picMkLst>
        </pc:picChg>
      </pc:sldChg>
      <pc:sldChg chg="modTransition">
        <pc:chgData name="James Clegg" userId="c6df1435-7a36-4b38-be4d-16e68e91152f" providerId="ADAL" clId="{CC5A1415-C0E0-4FDB-9DD8-37E3835C1640}" dt="2020-12-03T08:30:37.350" v="12"/>
        <pc:sldMkLst>
          <pc:docMk/>
          <pc:sldMk cId="4026166258" sldId="280"/>
        </pc:sldMkLst>
      </pc:sldChg>
    </pc:docChg>
  </pc:docChgLst>
  <pc:docChgLst>
    <pc:chgData name="James Clegg" userId="c6df1435-7a36-4b38-be4d-16e68e91152f" providerId="ADAL" clId="{CFC62FC4-DE09-426F-80D5-E3154F00DFDE}"/>
    <pc:docChg chg="addSld modSld">
      <pc:chgData name="James Clegg" userId="c6df1435-7a36-4b38-be4d-16e68e91152f" providerId="ADAL" clId="{CFC62FC4-DE09-426F-80D5-E3154F00DFDE}" dt="2020-12-02T19:25:45.054" v="70" actId="1076"/>
      <pc:docMkLst>
        <pc:docMk/>
      </pc:docMkLst>
      <pc:sldChg chg="modSp">
        <pc:chgData name="James Clegg" userId="c6df1435-7a36-4b38-be4d-16e68e91152f" providerId="ADAL" clId="{CFC62FC4-DE09-426F-80D5-E3154F00DFDE}" dt="2020-12-02T19:10:33.426" v="12" actId="1076"/>
        <pc:sldMkLst>
          <pc:docMk/>
          <pc:sldMk cId="3299310921" sldId="259"/>
        </pc:sldMkLst>
        <pc:spChg chg="mod">
          <ac:chgData name="James Clegg" userId="c6df1435-7a36-4b38-be4d-16e68e91152f" providerId="ADAL" clId="{CFC62FC4-DE09-426F-80D5-E3154F00DFDE}" dt="2020-12-02T19:10:33.426" v="12" actId="1076"/>
          <ac:spMkLst>
            <pc:docMk/>
            <pc:sldMk cId="3299310921" sldId="259"/>
            <ac:spMk id="20" creationId="{00000000-0000-0000-0000-000000000000}"/>
          </ac:spMkLst>
        </pc:spChg>
      </pc:sldChg>
      <pc:sldChg chg="modAnim">
        <pc:chgData name="James Clegg" userId="c6df1435-7a36-4b38-be4d-16e68e91152f" providerId="ADAL" clId="{CFC62FC4-DE09-426F-80D5-E3154F00DFDE}" dt="2020-12-02T19:17:03.044" v="51"/>
        <pc:sldMkLst>
          <pc:docMk/>
          <pc:sldMk cId="2364551025" sldId="270"/>
        </pc:sldMkLst>
      </pc:sldChg>
      <pc:sldChg chg="modSp modAnim">
        <pc:chgData name="James Clegg" userId="c6df1435-7a36-4b38-be4d-16e68e91152f" providerId="ADAL" clId="{CFC62FC4-DE09-426F-80D5-E3154F00DFDE}" dt="2020-12-02T19:13:06.279" v="40" actId="1037"/>
        <pc:sldMkLst>
          <pc:docMk/>
          <pc:sldMk cId="3726733249" sldId="272"/>
        </pc:sldMkLst>
        <pc:spChg chg="mod">
          <ac:chgData name="James Clegg" userId="c6df1435-7a36-4b38-be4d-16e68e91152f" providerId="ADAL" clId="{CFC62FC4-DE09-426F-80D5-E3154F00DFDE}" dt="2020-12-02T19:12:57.894" v="34" actId="1038"/>
          <ac:spMkLst>
            <pc:docMk/>
            <pc:sldMk cId="3726733249" sldId="272"/>
            <ac:spMk id="82" creationId="{00000000-0000-0000-0000-000000000000}"/>
          </ac:spMkLst>
        </pc:spChg>
        <pc:spChg chg="mod">
          <ac:chgData name="James Clegg" userId="c6df1435-7a36-4b38-be4d-16e68e91152f" providerId="ADAL" clId="{CFC62FC4-DE09-426F-80D5-E3154F00DFDE}" dt="2020-12-02T19:13:03.092" v="38" actId="1037"/>
          <ac:spMkLst>
            <pc:docMk/>
            <pc:sldMk cId="3726733249" sldId="272"/>
            <ac:spMk id="84" creationId="{00000000-0000-0000-0000-000000000000}"/>
          </ac:spMkLst>
        </pc:spChg>
        <pc:spChg chg="mod">
          <ac:chgData name="James Clegg" userId="c6df1435-7a36-4b38-be4d-16e68e91152f" providerId="ADAL" clId="{CFC62FC4-DE09-426F-80D5-E3154F00DFDE}" dt="2020-12-02T19:13:06.279" v="40" actId="1037"/>
          <ac:spMkLst>
            <pc:docMk/>
            <pc:sldMk cId="3726733249" sldId="272"/>
            <ac:spMk id="86" creationId="{00000000-0000-0000-0000-000000000000}"/>
          </ac:spMkLst>
        </pc:spChg>
      </pc:sldChg>
      <pc:sldChg chg="modAnim">
        <pc:chgData name="James Clegg" userId="c6df1435-7a36-4b38-be4d-16e68e91152f" providerId="ADAL" clId="{CFC62FC4-DE09-426F-80D5-E3154F00DFDE}" dt="2020-12-02T19:13:54.488" v="47"/>
        <pc:sldMkLst>
          <pc:docMk/>
          <pc:sldMk cId="3386381953" sldId="275"/>
        </pc:sldMkLst>
      </pc:sldChg>
      <pc:sldChg chg="modAnim">
        <pc:chgData name="James Clegg" userId="c6df1435-7a36-4b38-be4d-16e68e91152f" providerId="ADAL" clId="{CFC62FC4-DE09-426F-80D5-E3154F00DFDE}" dt="2020-12-02T19:19:55.697" v="59"/>
        <pc:sldMkLst>
          <pc:docMk/>
          <pc:sldMk cId="1843161374" sldId="276"/>
        </pc:sldMkLst>
      </pc:sldChg>
      <pc:sldChg chg="modSp">
        <pc:chgData name="James Clegg" userId="c6df1435-7a36-4b38-be4d-16e68e91152f" providerId="ADAL" clId="{CFC62FC4-DE09-426F-80D5-E3154F00DFDE}" dt="2020-12-02T19:24:56.036" v="64"/>
        <pc:sldMkLst>
          <pc:docMk/>
          <pc:sldMk cId="4002841796" sldId="278"/>
        </pc:sldMkLst>
        <pc:picChg chg="mod">
          <ac:chgData name="James Clegg" userId="c6df1435-7a36-4b38-be4d-16e68e91152f" providerId="ADAL" clId="{CFC62FC4-DE09-426F-80D5-E3154F00DFDE}" dt="2020-12-02T19:24:38.875" v="61"/>
          <ac:picMkLst>
            <pc:docMk/>
            <pc:sldMk cId="4002841796" sldId="278"/>
            <ac:picMk id="33" creationId="{7ED0B092-71C3-4730-B6DD-B99FC364AC32}"/>
          </ac:picMkLst>
        </pc:picChg>
        <pc:picChg chg="mod">
          <ac:chgData name="James Clegg" userId="c6df1435-7a36-4b38-be4d-16e68e91152f" providerId="ADAL" clId="{CFC62FC4-DE09-426F-80D5-E3154F00DFDE}" dt="2020-12-02T19:24:45.140" v="62"/>
          <ac:picMkLst>
            <pc:docMk/>
            <pc:sldMk cId="4002841796" sldId="278"/>
            <ac:picMk id="34" creationId="{F770D97C-D84E-4B71-A72A-240022F2C2F0}"/>
          </ac:picMkLst>
        </pc:picChg>
        <pc:picChg chg="mod">
          <ac:chgData name="James Clegg" userId="c6df1435-7a36-4b38-be4d-16e68e91152f" providerId="ADAL" clId="{CFC62FC4-DE09-426F-80D5-E3154F00DFDE}" dt="2020-12-02T19:24:50.027" v="63"/>
          <ac:picMkLst>
            <pc:docMk/>
            <pc:sldMk cId="4002841796" sldId="278"/>
            <ac:picMk id="35" creationId="{A33C15D2-DEDB-47A1-9FAE-0F57BEB4C6F2}"/>
          </ac:picMkLst>
        </pc:picChg>
        <pc:picChg chg="mod">
          <ac:chgData name="James Clegg" userId="c6df1435-7a36-4b38-be4d-16e68e91152f" providerId="ADAL" clId="{CFC62FC4-DE09-426F-80D5-E3154F00DFDE}" dt="2020-12-02T19:24:38.875" v="61"/>
          <ac:picMkLst>
            <pc:docMk/>
            <pc:sldMk cId="4002841796" sldId="278"/>
            <ac:picMk id="37" creationId="{7FCBE905-DF06-4663-A81A-C44007F8B0B4}"/>
          </ac:picMkLst>
        </pc:picChg>
        <pc:picChg chg="mod">
          <ac:chgData name="James Clegg" userId="c6df1435-7a36-4b38-be4d-16e68e91152f" providerId="ADAL" clId="{CFC62FC4-DE09-426F-80D5-E3154F00DFDE}" dt="2020-12-02T19:24:45.140" v="62"/>
          <ac:picMkLst>
            <pc:docMk/>
            <pc:sldMk cId="4002841796" sldId="278"/>
            <ac:picMk id="38" creationId="{A91087BE-F283-4CC0-BD5F-FF5E4DF2C6F3}"/>
          </ac:picMkLst>
        </pc:picChg>
        <pc:picChg chg="mod">
          <ac:chgData name="James Clegg" userId="c6df1435-7a36-4b38-be4d-16e68e91152f" providerId="ADAL" clId="{CFC62FC4-DE09-426F-80D5-E3154F00DFDE}" dt="2020-12-02T19:24:50.027" v="63"/>
          <ac:picMkLst>
            <pc:docMk/>
            <pc:sldMk cId="4002841796" sldId="278"/>
            <ac:picMk id="39" creationId="{0A183081-32F1-4EAD-A71F-C5FE6E4DB209}"/>
          </ac:picMkLst>
        </pc:picChg>
        <pc:picChg chg="mod">
          <ac:chgData name="James Clegg" userId="c6df1435-7a36-4b38-be4d-16e68e91152f" providerId="ADAL" clId="{CFC62FC4-DE09-426F-80D5-E3154F00DFDE}" dt="2020-12-02T19:24:56.036" v="64"/>
          <ac:picMkLst>
            <pc:docMk/>
            <pc:sldMk cId="4002841796" sldId="278"/>
            <ac:picMk id="42" creationId="{B285D39A-C1DA-4511-A811-FE6349860C8A}"/>
          </ac:picMkLst>
        </pc:picChg>
        <pc:picChg chg="mod">
          <ac:chgData name="James Clegg" userId="c6df1435-7a36-4b38-be4d-16e68e91152f" providerId="ADAL" clId="{CFC62FC4-DE09-426F-80D5-E3154F00DFDE}" dt="2020-12-02T19:24:56.036" v="64"/>
          <ac:picMkLst>
            <pc:docMk/>
            <pc:sldMk cId="4002841796" sldId="278"/>
            <ac:picMk id="45" creationId="{E85D95A7-58A3-4CDB-910B-721D780F20AA}"/>
          </ac:picMkLst>
        </pc:picChg>
      </pc:sldChg>
      <pc:sldChg chg="modSp">
        <pc:chgData name="James Clegg" userId="c6df1435-7a36-4b38-be4d-16e68e91152f" providerId="ADAL" clId="{CFC62FC4-DE09-426F-80D5-E3154F00DFDE}" dt="2020-12-02T19:25:45.054" v="70" actId="1076"/>
        <pc:sldMkLst>
          <pc:docMk/>
          <pc:sldMk cId="1731830657" sldId="279"/>
        </pc:sldMkLst>
        <pc:spChg chg="mod">
          <ac:chgData name="James Clegg" userId="c6df1435-7a36-4b38-be4d-16e68e91152f" providerId="ADAL" clId="{CFC62FC4-DE09-426F-80D5-E3154F00DFDE}" dt="2020-12-02T19:25:45.054" v="70" actId="1076"/>
          <ac:spMkLst>
            <pc:docMk/>
            <pc:sldMk cId="1731830657" sldId="279"/>
            <ac:spMk id="71" creationId="{81B2F267-8AB3-462D-8F84-D1DC6EE1033E}"/>
          </ac:spMkLst>
        </pc:spChg>
        <pc:spChg chg="mod">
          <ac:chgData name="James Clegg" userId="c6df1435-7a36-4b38-be4d-16e68e91152f" providerId="ADAL" clId="{CFC62FC4-DE09-426F-80D5-E3154F00DFDE}" dt="2020-12-02T19:25:45.054" v="70" actId="1076"/>
          <ac:spMkLst>
            <pc:docMk/>
            <pc:sldMk cId="1731830657" sldId="279"/>
            <ac:spMk id="72" creationId="{3AE0E522-6EE3-486D-8FA1-2613C421DA1C}"/>
          </ac:spMkLst>
        </pc:spChg>
        <pc:picChg chg="mod">
          <ac:chgData name="James Clegg" userId="c6df1435-7a36-4b38-be4d-16e68e91152f" providerId="ADAL" clId="{CFC62FC4-DE09-426F-80D5-E3154F00DFDE}" dt="2020-12-02T19:25:07.468" v="65"/>
          <ac:picMkLst>
            <pc:docMk/>
            <pc:sldMk cId="1731830657" sldId="279"/>
            <ac:picMk id="37" creationId="{7ED0B092-71C3-4730-B6DD-B99FC364AC32}"/>
          </ac:picMkLst>
        </pc:picChg>
        <pc:picChg chg="mod">
          <ac:chgData name="James Clegg" userId="c6df1435-7a36-4b38-be4d-16e68e91152f" providerId="ADAL" clId="{CFC62FC4-DE09-426F-80D5-E3154F00DFDE}" dt="2020-12-02T19:25:25.925" v="67"/>
          <ac:picMkLst>
            <pc:docMk/>
            <pc:sldMk cId="1731830657" sldId="279"/>
            <ac:picMk id="38" creationId="{F770D97C-D84E-4B71-A72A-240022F2C2F0}"/>
          </ac:picMkLst>
        </pc:picChg>
        <pc:picChg chg="mod">
          <ac:chgData name="James Clegg" userId="c6df1435-7a36-4b38-be4d-16e68e91152f" providerId="ADAL" clId="{CFC62FC4-DE09-426F-80D5-E3154F00DFDE}" dt="2020-12-02T19:25:31.987" v="68"/>
          <ac:picMkLst>
            <pc:docMk/>
            <pc:sldMk cId="1731830657" sldId="279"/>
            <ac:picMk id="39" creationId="{A33C15D2-DEDB-47A1-9FAE-0F57BEB4C6F2}"/>
          </ac:picMkLst>
        </pc:picChg>
        <pc:picChg chg="mod">
          <ac:chgData name="James Clegg" userId="c6df1435-7a36-4b38-be4d-16e68e91152f" providerId="ADAL" clId="{CFC62FC4-DE09-426F-80D5-E3154F00DFDE}" dt="2020-12-02T19:25:37.881" v="69"/>
          <ac:picMkLst>
            <pc:docMk/>
            <pc:sldMk cId="1731830657" sldId="279"/>
            <ac:picMk id="41" creationId="{B285D39A-C1DA-4511-A811-FE6349860C8A}"/>
          </ac:picMkLst>
        </pc:picChg>
        <pc:picChg chg="mod">
          <ac:chgData name="James Clegg" userId="c6df1435-7a36-4b38-be4d-16e68e91152f" providerId="ADAL" clId="{CFC62FC4-DE09-426F-80D5-E3154F00DFDE}" dt="2020-12-02T19:25:07.468" v="65"/>
          <ac:picMkLst>
            <pc:docMk/>
            <pc:sldMk cId="1731830657" sldId="279"/>
            <ac:picMk id="47" creationId="{7ED0B092-71C3-4730-B6DD-B99FC364AC32}"/>
          </ac:picMkLst>
        </pc:picChg>
        <pc:picChg chg="mod">
          <ac:chgData name="James Clegg" userId="c6df1435-7a36-4b38-be4d-16e68e91152f" providerId="ADAL" clId="{CFC62FC4-DE09-426F-80D5-E3154F00DFDE}" dt="2020-12-02T19:25:37.881" v="69"/>
          <ac:picMkLst>
            <pc:docMk/>
            <pc:sldMk cId="1731830657" sldId="279"/>
            <ac:picMk id="56" creationId="{B285D39A-C1DA-4511-A811-FE6349860C8A}"/>
          </ac:picMkLst>
        </pc:picChg>
        <pc:picChg chg="mod">
          <ac:chgData name="James Clegg" userId="c6df1435-7a36-4b38-be4d-16e68e91152f" providerId="ADAL" clId="{CFC62FC4-DE09-426F-80D5-E3154F00DFDE}" dt="2020-12-02T19:25:25.925" v="67"/>
          <ac:picMkLst>
            <pc:docMk/>
            <pc:sldMk cId="1731830657" sldId="279"/>
            <ac:picMk id="57" creationId="{F770D97C-D84E-4B71-A72A-240022F2C2F0}"/>
          </ac:picMkLst>
        </pc:picChg>
        <pc:picChg chg="mod">
          <ac:chgData name="James Clegg" userId="c6df1435-7a36-4b38-be4d-16e68e91152f" providerId="ADAL" clId="{CFC62FC4-DE09-426F-80D5-E3154F00DFDE}" dt="2020-12-02T19:25:31.987" v="68"/>
          <ac:picMkLst>
            <pc:docMk/>
            <pc:sldMk cId="1731830657" sldId="279"/>
            <ac:picMk id="59" creationId="{A33C15D2-DEDB-47A1-9FAE-0F57BEB4C6F2}"/>
          </ac:picMkLst>
        </pc:picChg>
        <pc:picChg chg="mod">
          <ac:chgData name="James Clegg" userId="c6df1435-7a36-4b38-be4d-16e68e91152f" providerId="ADAL" clId="{CFC62FC4-DE09-426F-80D5-E3154F00DFDE}" dt="2020-12-02T19:25:37.881" v="69"/>
          <ac:picMkLst>
            <pc:docMk/>
            <pc:sldMk cId="1731830657" sldId="279"/>
            <ac:picMk id="70" creationId="{B285D39A-C1DA-4511-A811-FE6349860C8A}"/>
          </ac:picMkLst>
        </pc:picChg>
      </pc:sldChg>
      <pc:sldChg chg="add">
        <pc:chgData name="James Clegg" userId="c6df1435-7a36-4b38-be4d-16e68e91152f" providerId="ADAL" clId="{CFC62FC4-DE09-426F-80D5-E3154F00DFDE}" dt="2020-12-02T19:05:43.859" v="0"/>
        <pc:sldMkLst>
          <pc:docMk/>
          <pc:sldMk cId="4026166258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15.png"/><Relationship Id="rId21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png"/><Relationship Id="rId20" Type="http://schemas.openxmlformats.org/officeDocument/2006/relationships/image" Target="../media/image18.png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1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D8482-0B71-426C-A5FC-47FC832E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82" y="1009687"/>
            <a:ext cx="5206435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4C304-3118-4CBB-A9FE-1E583D8A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6" y="2308184"/>
            <a:ext cx="1993401" cy="2384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81836-FE04-4A8A-9C3E-6D8602E2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88" y="2449215"/>
            <a:ext cx="1993401" cy="238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EBD1C-6AFE-42AE-BF61-07AFDBFD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62" y="2973562"/>
            <a:ext cx="1993401" cy="2384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65D1F-899A-42EC-B9DF-3C18AD67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116" y="2890008"/>
            <a:ext cx="1993401" cy="2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13460" y="569115"/>
            <a:ext cx="8291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 has 4 jumpers.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always wears them in the same order.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298893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90868" y="14415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02B3E-EF1C-4D60-8D8A-6E8BB2E2E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5" y="1814705"/>
            <a:ext cx="747046" cy="605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C4DB4D-19DB-4030-BC74-818BB6FBC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994">
            <a:off x="731908" y="3272352"/>
            <a:ext cx="964262" cy="905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D0B092-71C3-4730-B6DD-B99FC364AC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1" y="1816738"/>
            <a:ext cx="747046" cy="6016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70D97C-D84E-4B71-A72A-240022F2C2F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7" y="1814230"/>
            <a:ext cx="747046" cy="6066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3C15D2-DEDB-47A1-9FAE-0F57BEB4C6F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73" y="1814705"/>
            <a:ext cx="747046" cy="6057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7D69204-9667-4CCB-A699-52425854B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9" y="1814706"/>
            <a:ext cx="747046" cy="6057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CBE905-DF06-4663-A81A-C44007F8B0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05" y="1816739"/>
            <a:ext cx="747046" cy="6016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1087BE-F283-4CC0-BD5F-FF5E4DF2C6F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71" y="1814231"/>
            <a:ext cx="747046" cy="6066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183081-32F1-4EAD-A71F-C5FE6E4DB20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7" y="1814706"/>
            <a:ext cx="747046" cy="6057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249E4AF-FA92-479B-84CA-9F89CEABE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04" y="1814706"/>
            <a:ext cx="747046" cy="6057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D0A8DD1-6F8C-44E6-B984-41A57DEE6297}"/>
              </a:ext>
            </a:extLst>
          </p:cNvPr>
          <p:cNvSpPr txBox="1"/>
          <p:nvPr/>
        </p:nvSpPr>
        <p:spPr>
          <a:xfrm>
            <a:off x="820864" y="2554285"/>
            <a:ext cx="8216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 has 3 hats. He wears them in the same order too.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285D39A-C1DA-4511-A811-FE6349860C8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243">
            <a:off x="1521337" y="3250617"/>
            <a:ext cx="996505" cy="9368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7B1625-699E-43FC-BB88-377B023B92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39" y="3447546"/>
            <a:ext cx="720000" cy="6092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661F23-C9CD-4F8E-8555-A8CDABDD7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994">
            <a:off x="3099645" y="3299250"/>
            <a:ext cx="964262" cy="9058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5D95A7-58A3-4CDB-910B-721D780F20A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243">
            <a:off x="3926995" y="3266431"/>
            <a:ext cx="996505" cy="9368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6BD7DD-E790-4EB1-BCC4-79DCCA91EF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97" y="3450552"/>
            <a:ext cx="720000" cy="6092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9E32A7-CBC8-4A62-B3B7-BBFE582E5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994">
            <a:off x="5481388" y="3299249"/>
            <a:ext cx="964262" cy="90582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149FA0-153C-43AF-B48B-32A27CB7BC9D}"/>
              </a:ext>
            </a:extLst>
          </p:cNvPr>
          <p:cNvSpPr txBox="1"/>
          <p:nvPr/>
        </p:nvSpPr>
        <p:spPr>
          <a:xfrm>
            <a:off x="585791" y="4243451"/>
            <a:ext cx="8519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1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December he wears his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jumper and black hat. When will he next wear them both together again?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8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E3149FA0-153C-43AF-B48B-32A27CB7BC9D}"/>
              </a:ext>
            </a:extLst>
          </p:cNvPr>
          <p:cNvSpPr txBox="1"/>
          <p:nvPr/>
        </p:nvSpPr>
        <p:spPr>
          <a:xfrm>
            <a:off x="641710" y="579113"/>
            <a:ext cx="8860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1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December he wears his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jumper and black hat. When will he next wear them both together again?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079D72-BA58-481F-8694-60B481E124D6}"/>
                  </a:ext>
                </a:extLst>
              </p:cNvPr>
              <p:cNvSpPr txBox="1"/>
              <p:nvPr/>
            </p:nvSpPr>
            <p:spPr>
              <a:xfrm>
                <a:off x="1032404" y="2629982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079D72-BA58-481F-8694-60B481E12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2629982"/>
                <a:ext cx="1994123" cy="707886"/>
              </a:xfrm>
              <a:prstGeom prst="rect">
                <a:avLst/>
              </a:prstGeom>
              <a:blipFill>
                <a:blip r:embed="rId5"/>
                <a:stretch>
                  <a:fillRect l="-3058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C7D185-5011-40A3-ACD0-55FF00610066}"/>
                  </a:ext>
                </a:extLst>
              </p:cNvPr>
              <p:cNvSpPr txBox="1"/>
              <p:nvPr/>
            </p:nvSpPr>
            <p:spPr>
              <a:xfrm>
                <a:off x="1032404" y="3113154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Bl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C7D185-5011-40A3-ACD0-55FF0061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3113154"/>
                <a:ext cx="1994123" cy="707886"/>
              </a:xfrm>
              <a:prstGeom prst="rect">
                <a:avLst/>
              </a:prstGeom>
              <a:blipFill>
                <a:blip r:embed="rId6"/>
                <a:stretch>
                  <a:fillRect l="-3058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830C02-CE8E-43F1-AF60-72A41D8EBD4E}"/>
                  </a:ext>
                </a:extLst>
              </p:cNvPr>
              <p:cNvSpPr txBox="1"/>
              <p:nvPr/>
            </p:nvSpPr>
            <p:spPr>
              <a:xfrm>
                <a:off x="1032404" y="3596326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P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000" noProof="0" dirty="0">
                    <a:solidFill>
                      <a:prstClr val="black"/>
                    </a:solidFill>
                    <a:latin typeface="Calibri" panose="020F0502020204030204"/>
                  </a:rPr>
                  <a:t>G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830C02-CE8E-43F1-AF60-72A41D8EB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3596326"/>
                <a:ext cx="1994123" cy="707886"/>
              </a:xfrm>
              <a:prstGeom prst="rect">
                <a:avLst/>
              </a:prstGeom>
              <a:blipFill>
                <a:blip r:embed="rId7"/>
                <a:stretch>
                  <a:fillRect l="-3058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7F5F5D1-A82A-4D47-8DD8-F20FD2BA1ACE}"/>
                  </a:ext>
                </a:extLst>
              </p:cNvPr>
              <p:cNvSpPr txBox="1"/>
              <p:nvPr/>
            </p:nvSpPr>
            <p:spPr>
              <a:xfrm>
                <a:off x="1017547" y="4077841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Gr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7F5F5D1-A82A-4D47-8DD8-F20FD2BA1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7" y="4077841"/>
                <a:ext cx="1994123" cy="707886"/>
              </a:xfrm>
              <a:prstGeom prst="rect">
                <a:avLst/>
              </a:prstGeom>
              <a:blipFill>
                <a:blip r:embed="rId8"/>
                <a:stretch>
                  <a:fillRect l="-3364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F6777-319B-46CE-849F-BDB8F6F25FB3}"/>
                  </a:ext>
                </a:extLst>
              </p:cNvPr>
              <p:cNvSpPr txBox="1"/>
              <p:nvPr/>
            </p:nvSpPr>
            <p:spPr>
              <a:xfrm>
                <a:off x="1032404" y="4562672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F6777-319B-46CE-849F-BDB8F6F25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4562672"/>
                <a:ext cx="1994123" cy="707886"/>
              </a:xfrm>
              <a:prstGeom prst="rect">
                <a:avLst/>
              </a:prstGeom>
              <a:blipFill>
                <a:blip r:embed="rId9"/>
                <a:stretch>
                  <a:fillRect l="-3058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56F2932-6784-4FC0-8DF8-DD0E6CE5F533}"/>
                  </a:ext>
                </a:extLst>
              </p:cNvPr>
              <p:cNvSpPr txBox="1"/>
              <p:nvPr/>
            </p:nvSpPr>
            <p:spPr>
              <a:xfrm>
                <a:off x="4305965" y="2629982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</a:t>
                </a:r>
                <a:r>
                  <a:rPr lang="en-GB" sz="2000" dirty="0" err="1">
                    <a:solidFill>
                      <a:prstClr val="black"/>
                    </a:solidFill>
                    <a:latin typeface="Calibri" panose="020F0502020204030204"/>
                  </a:rPr>
                  <a:t>Bl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000" noProof="0" dirty="0">
                    <a:solidFill>
                      <a:prstClr val="black"/>
                    </a:solidFill>
                    <a:latin typeface="Calibri" panose="020F0502020204030204"/>
                  </a:rPr>
                  <a:t>G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56F2932-6784-4FC0-8DF8-DD0E6CE5F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2629982"/>
                <a:ext cx="3126165" cy="707886"/>
              </a:xfrm>
              <a:prstGeom prst="rect">
                <a:avLst/>
              </a:prstGeom>
              <a:blipFill>
                <a:blip r:embed="rId10"/>
                <a:stretch>
                  <a:fillRect l="-1949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90B3E9-AEC3-4250-9FD6-79E9D95C0B67}"/>
                  </a:ext>
                </a:extLst>
              </p:cNvPr>
              <p:cNvSpPr txBox="1"/>
              <p:nvPr/>
            </p:nvSpPr>
            <p:spPr>
              <a:xfrm>
                <a:off x="4305965" y="3113154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</a:t>
                </a: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P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90B3E9-AEC3-4250-9FD6-79E9D95C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3113154"/>
                <a:ext cx="3126165" cy="707886"/>
              </a:xfrm>
              <a:prstGeom prst="rect">
                <a:avLst/>
              </a:prstGeom>
              <a:blipFill>
                <a:blip r:embed="rId11"/>
                <a:stretch>
                  <a:fillRect l="-1949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FA6D57-2395-497A-9E2F-B11C067A8323}"/>
                  </a:ext>
                </a:extLst>
              </p:cNvPr>
              <p:cNvSpPr txBox="1"/>
              <p:nvPr/>
            </p:nvSpPr>
            <p:spPr>
              <a:xfrm>
                <a:off x="4305965" y="3596326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</a:t>
                </a:r>
                <a:r>
                  <a:rPr lang="en-GB" sz="2000" noProof="0" dirty="0">
                    <a:solidFill>
                      <a:prstClr val="black"/>
                    </a:solidFill>
                    <a:latin typeface="Calibri" panose="020F0502020204030204"/>
                  </a:rPr>
                  <a:t>Gr</a:t>
                </a: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 Bl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FA6D57-2395-497A-9E2F-B11C067A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3596326"/>
                <a:ext cx="3126165" cy="707886"/>
              </a:xfrm>
              <a:prstGeom prst="rect">
                <a:avLst/>
              </a:prstGeom>
              <a:blipFill>
                <a:blip r:embed="rId12"/>
                <a:stretch>
                  <a:fillRect l="-1949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15B65A-4690-4ED4-9EBC-98B370EA35CA}"/>
                  </a:ext>
                </a:extLst>
              </p:cNvPr>
              <p:cNvSpPr txBox="1"/>
              <p:nvPr/>
            </p:nvSpPr>
            <p:spPr>
              <a:xfrm>
                <a:off x="4305965" y="4079498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G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15B65A-4690-4ED4-9EBC-98B370EA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4079498"/>
                <a:ext cx="3126165" cy="707886"/>
              </a:xfrm>
              <a:prstGeom prst="rect">
                <a:avLst/>
              </a:prstGeom>
              <a:blipFill>
                <a:blip r:embed="rId13"/>
                <a:stretch>
                  <a:fillRect l="-1949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9E668D-9B6C-446E-92CF-950BBAFF65BF}"/>
                  </a:ext>
                </a:extLst>
              </p:cNvPr>
              <p:cNvSpPr txBox="1"/>
              <p:nvPr/>
            </p:nvSpPr>
            <p:spPr>
              <a:xfrm>
                <a:off x="4305965" y="4562672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Bl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9E668D-9B6C-446E-92CF-950BBAFF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4562672"/>
                <a:ext cx="3126165" cy="707886"/>
              </a:xfrm>
              <a:prstGeom prst="rect">
                <a:avLst/>
              </a:prstGeom>
              <a:blipFill>
                <a:blip r:embed="rId14"/>
                <a:stretch>
                  <a:fillRect l="-1949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3EC9D7-CB24-4D19-B2E3-F2CCBB387ED8}"/>
                  </a:ext>
                </a:extLst>
              </p:cNvPr>
              <p:cNvSpPr txBox="1"/>
              <p:nvPr/>
            </p:nvSpPr>
            <p:spPr>
              <a:xfrm>
                <a:off x="7039763" y="2629982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P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3EC9D7-CB24-4D19-B2E3-F2CCBB38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63" y="2629982"/>
                <a:ext cx="3126165" cy="707886"/>
              </a:xfrm>
              <a:prstGeom prst="rect">
                <a:avLst/>
              </a:prstGeom>
              <a:blipFill>
                <a:blip r:embed="rId15"/>
                <a:stretch>
                  <a:fillRect l="-2144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DACED89-42C2-4C42-8BCF-B2193010B5BE}"/>
                  </a:ext>
                </a:extLst>
              </p:cNvPr>
              <p:cNvSpPr txBox="1"/>
              <p:nvPr/>
            </p:nvSpPr>
            <p:spPr>
              <a:xfrm>
                <a:off x="7039763" y="3113154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Gr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</a:rPr>
                  <a:t>G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DACED89-42C2-4C42-8BCF-B2193010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63" y="3113154"/>
                <a:ext cx="3126165" cy="707886"/>
              </a:xfrm>
              <a:prstGeom prst="rect">
                <a:avLst/>
              </a:prstGeom>
              <a:blipFill>
                <a:blip r:embed="rId16"/>
                <a:stretch>
                  <a:fillRect l="-2144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398EA3-B108-44D1-8C25-9A777EA6AC95}"/>
                  </a:ext>
                </a:extLst>
              </p:cNvPr>
              <p:cNvSpPr txBox="1"/>
              <p:nvPr/>
            </p:nvSpPr>
            <p:spPr>
              <a:xfrm>
                <a:off x="7039763" y="3596326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  <a:r>
                  <a:rPr kumimoji="0" lang="en-GB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	 R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398EA3-B108-44D1-8C25-9A777EA6A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63" y="3596326"/>
                <a:ext cx="3126165" cy="707886"/>
              </a:xfrm>
              <a:prstGeom prst="rect">
                <a:avLst/>
              </a:prstGeom>
              <a:blipFill>
                <a:blip r:embed="rId17"/>
                <a:stretch>
                  <a:fillRect l="-2144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3AE0E522-6EE3-486D-8FA1-2613C421DA1C}"/>
              </a:ext>
            </a:extLst>
          </p:cNvPr>
          <p:cNvSpPr txBox="1"/>
          <p:nvPr/>
        </p:nvSpPr>
        <p:spPr>
          <a:xfrm>
            <a:off x="5300786" y="5285500"/>
            <a:ext cx="3825025" cy="11916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Mo had 5 jumpers?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5C02B3E-EF1C-4D60-8D8A-6E8BB2E2E0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81" y="1610579"/>
            <a:ext cx="747046" cy="6057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D0B092-71C3-4730-B6DD-B99FC364AC3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47" y="1612612"/>
            <a:ext cx="747046" cy="6016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70D97C-D84E-4B71-A72A-240022F2C2F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13" y="1610104"/>
            <a:ext cx="747046" cy="6066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3C15D2-DEDB-47A1-9FAE-0F57BEB4C6F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9" y="1610579"/>
            <a:ext cx="747046" cy="6057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C4DB4D-19DB-4030-BC74-818BB6FBC3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994">
            <a:off x="5729375" y="1429002"/>
            <a:ext cx="964262" cy="9058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85D39A-C1DA-4511-A811-FE6349860C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59217" y="1291484"/>
            <a:ext cx="1248358" cy="12194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A7B1625-699E-43FC-BB88-377B023B929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03258" y="1599181"/>
            <a:ext cx="720000" cy="6040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C02B3E-EF1C-4D60-8D8A-6E8BB2E2E0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5" y="2704782"/>
            <a:ext cx="434183" cy="352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C4DB4D-19DB-4030-BC74-818BB6FBC3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994">
            <a:off x="3247824" y="2617570"/>
            <a:ext cx="560430" cy="52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ED0B092-71C3-4730-B6DD-B99FC364AC3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47" y="3162629"/>
            <a:ext cx="437014" cy="3519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285D39A-C1DA-4511-A811-FE6349860C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99238" y="2945396"/>
            <a:ext cx="730276" cy="71337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770D97C-D84E-4B71-A72A-240022F2C2F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11" y="3620393"/>
            <a:ext cx="449431" cy="3649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A7B1625-699E-43FC-BB88-377B023B929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4853" y="3616036"/>
            <a:ext cx="433159" cy="3634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33C15D2-DEDB-47A1-9FAE-0F57BEB4C6F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31" y="4078401"/>
            <a:ext cx="398620" cy="32320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2C4DB4D-19DB-4030-BC74-818BB6FBC3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994">
            <a:off x="3261217" y="3954104"/>
            <a:ext cx="560430" cy="52646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5C02B3E-EF1C-4D60-8D8A-6E8BB2E2E0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98" y="4537404"/>
            <a:ext cx="434183" cy="3520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285D39A-C1DA-4511-A811-FE6349860C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85045" y="4349635"/>
            <a:ext cx="730276" cy="71337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1B2F267-8AB3-462D-8F84-D1DC6EE1033E}"/>
              </a:ext>
            </a:extLst>
          </p:cNvPr>
          <p:cNvSpPr txBox="1"/>
          <p:nvPr/>
        </p:nvSpPr>
        <p:spPr>
          <a:xfrm>
            <a:off x="872708" y="5266280"/>
            <a:ext cx="3825025" cy="11916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this happen again in December?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8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50" grpId="0"/>
      <p:bldP spid="55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2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665" y="643714"/>
            <a:ext cx="6273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Mr Rose is knitting scarves.</a:t>
            </a:r>
          </a:p>
          <a:p>
            <a:r>
              <a:rPr lang="en-GB" sz="2800" dirty="0"/>
              <a:t>He makes sections of different colours.</a:t>
            </a:r>
          </a:p>
          <a:p>
            <a:r>
              <a:rPr lang="en-GB" sz="2800" dirty="0"/>
              <a:t>Each section is 8 cm long.</a:t>
            </a:r>
          </a:p>
          <a:p>
            <a:r>
              <a:rPr lang="en-GB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499007"/>
            <a:ext cx="636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long is a scarf with 6 panels?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331" y="2516463"/>
            <a:ext cx="1174262" cy="600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15593" y="2516463"/>
            <a:ext cx="1174262" cy="600170"/>
          </a:xfrm>
          <a:prstGeom prst="rect">
            <a:avLst/>
          </a:prstGeom>
          <a:solidFill>
            <a:srgbClr val="E03E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854" y="2516463"/>
            <a:ext cx="1174262" cy="60017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4116" y="2516463"/>
            <a:ext cx="1174262" cy="600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38378" y="2516463"/>
            <a:ext cx="1174262" cy="600170"/>
          </a:xfrm>
          <a:prstGeom prst="rect">
            <a:avLst/>
          </a:prstGeom>
          <a:solidFill>
            <a:srgbClr val="E03E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39" y="2516463"/>
            <a:ext cx="1174262" cy="60017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1331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9335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" y="548345"/>
            <a:ext cx="1733037" cy="1196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901" y="4604196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89745" y="47468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54" y="4283567"/>
            <a:ext cx="9253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second scarf is 96 cm long. </a:t>
            </a:r>
          </a:p>
          <a:p>
            <a:r>
              <a:rPr lang="en-GB" sz="2800" dirty="0"/>
              <a:t>How many 8 cm panels does it have?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1331" y="2516463"/>
            <a:ext cx="7045570" cy="600170"/>
            <a:chOff x="564669" y="2475187"/>
            <a:chExt cx="7945824" cy="914400"/>
          </a:xfrm>
        </p:grpSpPr>
        <p:sp>
          <p:nvSpPr>
            <p:cNvPr id="5" name="Rectangle 4"/>
            <p:cNvSpPr/>
            <p:nvPr/>
          </p:nvSpPr>
          <p:spPr>
            <a:xfrm>
              <a:off x="564669" y="2475187"/>
              <a:ext cx="1324304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8973" y="2475187"/>
              <a:ext cx="1324304" cy="914400"/>
            </a:xfrm>
            <a:prstGeom prst="rect">
              <a:avLst/>
            </a:prstGeom>
            <a:solidFill>
              <a:srgbClr val="E03E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3277" y="2475187"/>
              <a:ext cx="1324304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7581" y="2475187"/>
              <a:ext cx="1324304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1885" y="2475187"/>
              <a:ext cx="1324304" cy="914400"/>
            </a:xfrm>
            <a:prstGeom prst="rect">
              <a:avLst/>
            </a:prstGeom>
            <a:solidFill>
              <a:srgbClr val="E03E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86189" y="2475187"/>
              <a:ext cx="1324304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441331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499007"/>
            <a:ext cx="636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long is a scarf with 6 panels?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9335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" y="548345"/>
            <a:ext cx="1733037" cy="119680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615592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33596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89853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7857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964114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2118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138375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56379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12636" y="242413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30640" y="2104399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380" y="4147692"/>
                <a:ext cx="2335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>
                    <a:solidFill>
                      <a:schemeClr val="tx1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48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80" y="4147692"/>
                <a:ext cx="2335652" cy="523220"/>
              </a:xfrm>
              <a:prstGeom prst="rect">
                <a:avLst/>
              </a:prstGeom>
              <a:blipFill>
                <a:blip r:embed="rId6"/>
                <a:stretch>
                  <a:fillRect l="-522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78380" y="4770598"/>
            <a:ext cx="426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scarf is 48 cm long.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4665" y="643714"/>
            <a:ext cx="6273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Mr Rose is knitting scarves.</a:t>
            </a:r>
          </a:p>
          <a:p>
            <a:r>
              <a:rPr lang="en-GB" sz="2800" dirty="0"/>
              <a:t>He makes sections of different colours.</a:t>
            </a:r>
          </a:p>
          <a:p>
            <a:r>
              <a:rPr lang="en-GB" sz="2800" dirty="0"/>
              <a:t>Each section is 8 cm long.</a:t>
            </a:r>
          </a:p>
          <a:p>
            <a:r>
              <a:rPr lang="en-GB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1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2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00736" y="996333"/>
            <a:ext cx="7045570" cy="600170"/>
            <a:chOff x="564669" y="2475187"/>
            <a:chExt cx="7945824" cy="914400"/>
          </a:xfrm>
        </p:grpSpPr>
        <p:sp>
          <p:nvSpPr>
            <p:cNvPr id="5" name="Rectangle 4"/>
            <p:cNvSpPr/>
            <p:nvPr/>
          </p:nvSpPr>
          <p:spPr>
            <a:xfrm>
              <a:off x="564669" y="2475187"/>
              <a:ext cx="1324304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8973" y="2475187"/>
              <a:ext cx="1324304" cy="914400"/>
            </a:xfrm>
            <a:prstGeom prst="rect">
              <a:avLst/>
            </a:prstGeom>
            <a:solidFill>
              <a:srgbClr val="E03E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3277" y="2475187"/>
              <a:ext cx="1324304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7581" y="2475187"/>
              <a:ext cx="1324304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1885" y="2475187"/>
              <a:ext cx="1324304" cy="914400"/>
            </a:xfrm>
            <a:prstGeom prst="rect">
              <a:avLst/>
            </a:prstGeom>
            <a:solidFill>
              <a:srgbClr val="E03E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86189" y="2475187"/>
              <a:ext cx="1324304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2100736" y="904006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0029" y="1812754"/>
            <a:ext cx="994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scarf is 96 cm long. How many 8 cm panels does it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10503" y="3927852"/>
                <a:ext cx="11263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10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8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03" y="3927852"/>
                <a:ext cx="1126339" cy="400110"/>
              </a:xfrm>
              <a:prstGeom prst="rect">
                <a:avLst/>
              </a:prstGeom>
              <a:blipFill>
                <a:blip r:embed="rId5"/>
                <a:stretch>
                  <a:fillRect l="-5978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" y="548345"/>
            <a:ext cx="1733037" cy="1196805"/>
          </a:xfrm>
          <a:prstGeom prst="rect">
            <a:avLst/>
          </a:prstGeom>
        </p:spPr>
      </p:pic>
      <p:sp>
        <p:nvSpPr>
          <p:cNvPr id="33" name="Arc 32"/>
          <p:cNvSpPr/>
          <p:nvPr/>
        </p:nvSpPr>
        <p:spPr>
          <a:xfrm flipH="1">
            <a:off x="1743468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85990" y="3339216"/>
            <a:ext cx="7277901" cy="56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55466" y="3395782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5782" y="3395782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24355" y="3395782"/>
            <a:ext cx="56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71338" y="3395782"/>
            <a:ext cx="56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4305" y="3395782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0064" y="3409990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23733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48</a:t>
            </a:r>
          </a:p>
        </p:txBody>
      </p:sp>
      <p:sp>
        <p:nvSpPr>
          <p:cNvPr id="42" name="Arc 41"/>
          <p:cNvSpPr/>
          <p:nvPr/>
        </p:nvSpPr>
        <p:spPr>
          <a:xfrm flipH="1">
            <a:off x="2274002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43" name="Arc 42"/>
          <p:cNvSpPr/>
          <p:nvPr/>
        </p:nvSpPr>
        <p:spPr>
          <a:xfrm flipH="1">
            <a:off x="2804536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44" name="Arc 43"/>
          <p:cNvSpPr/>
          <p:nvPr/>
        </p:nvSpPr>
        <p:spPr>
          <a:xfrm flipH="1">
            <a:off x="3335070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45" name="Arc 44"/>
          <p:cNvSpPr/>
          <p:nvPr/>
        </p:nvSpPr>
        <p:spPr>
          <a:xfrm flipH="1">
            <a:off x="3865604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46" name="Arc 45"/>
          <p:cNvSpPr/>
          <p:nvPr/>
        </p:nvSpPr>
        <p:spPr>
          <a:xfrm flipH="1">
            <a:off x="4396138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989" y="4257932"/>
            <a:ext cx="871449" cy="11894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989" y="3030106"/>
            <a:ext cx="895215" cy="6182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154267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56</a:t>
            </a:r>
          </a:p>
        </p:txBody>
      </p:sp>
      <p:sp>
        <p:nvSpPr>
          <p:cNvPr id="50" name="Arc 49"/>
          <p:cNvSpPr/>
          <p:nvPr/>
        </p:nvSpPr>
        <p:spPr>
          <a:xfrm flipH="1">
            <a:off x="4926672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84801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64</a:t>
            </a:r>
          </a:p>
        </p:txBody>
      </p:sp>
      <p:sp>
        <p:nvSpPr>
          <p:cNvPr id="52" name="Arc 51"/>
          <p:cNvSpPr/>
          <p:nvPr/>
        </p:nvSpPr>
        <p:spPr>
          <a:xfrm flipH="1">
            <a:off x="5457206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5335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72</a:t>
            </a:r>
          </a:p>
        </p:txBody>
      </p:sp>
      <p:sp>
        <p:nvSpPr>
          <p:cNvPr id="54" name="Arc 53"/>
          <p:cNvSpPr/>
          <p:nvPr/>
        </p:nvSpPr>
        <p:spPr>
          <a:xfrm flipH="1">
            <a:off x="5987740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5869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</a:t>
            </a:r>
          </a:p>
        </p:txBody>
      </p:sp>
      <p:sp>
        <p:nvSpPr>
          <p:cNvPr id="56" name="Arc 55"/>
          <p:cNvSpPr/>
          <p:nvPr/>
        </p:nvSpPr>
        <p:spPr>
          <a:xfrm flipH="1">
            <a:off x="6518274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6403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88</a:t>
            </a:r>
          </a:p>
        </p:txBody>
      </p:sp>
      <p:sp>
        <p:nvSpPr>
          <p:cNvPr id="58" name="Arc 57"/>
          <p:cNvSpPr/>
          <p:nvPr/>
        </p:nvSpPr>
        <p:spPr>
          <a:xfrm flipH="1">
            <a:off x="7048808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06937" y="3395782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96</a:t>
            </a:r>
          </a:p>
        </p:txBody>
      </p:sp>
      <p:sp>
        <p:nvSpPr>
          <p:cNvPr id="60" name="Arc 59"/>
          <p:cNvSpPr/>
          <p:nvPr/>
        </p:nvSpPr>
        <p:spPr>
          <a:xfrm flipH="1">
            <a:off x="7579342" y="2765334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662292" y="4873561"/>
            <a:ext cx="7277901" cy="56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31768" y="4930127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22171" y="4930127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</a:t>
            </a:r>
          </a:p>
        </p:txBody>
      </p:sp>
      <p:sp>
        <p:nvSpPr>
          <p:cNvPr id="82" name="Arc 81"/>
          <p:cNvSpPr/>
          <p:nvPr/>
        </p:nvSpPr>
        <p:spPr>
          <a:xfrm flipH="1">
            <a:off x="1706910" y="4383386"/>
            <a:ext cx="5354775" cy="1106321"/>
          </a:xfrm>
          <a:prstGeom prst="arc">
            <a:avLst>
              <a:gd name="adj1" fmla="val 10970102"/>
              <a:gd name="adj2" fmla="val 21481642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52705" y="4930127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88</a:t>
            </a:r>
          </a:p>
        </p:txBody>
      </p:sp>
      <p:sp>
        <p:nvSpPr>
          <p:cNvPr id="84" name="Arc 83"/>
          <p:cNvSpPr/>
          <p:nvPr/>
        </p:nvSpPr>
        <p:spPr>
          <a:xfrm flipH="1">
            <a:off x="6999354" y="4299679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83239" y="4930127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96</a:t>
            </a:r>
          </a:p>
        </p:txBody>
      </p:sp>
      <p:sp>
        <p:nvSpPr>
          <p:cNvPr id="86" name="Arc 85"/>
          <p:cNvSpPr/>
          <p:nvPr/>
        </p:nvSpPr>
        <p:spPr>
          <a:xfrm flipH="1">
            <a:off x="7542766" y="4299679"/>
            <a:ext cx="513669" cy="110632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29918" y="569221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772535" y="2262092"/>
            <a:ext cx="426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12 panels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7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3" grpId="0"/>
      <p:bldP spid="81" grpId="0"/>
      <p:bldP spid="82" grpId="0" animBg="1"/>
      <p:bldP spid="83" grpId="0"/>
      <p:bldP spid="84" grpId="0" animBg="1"/>
      <p:bldP spid="85" grpId="0"/>
      <p:bldP spid="86" grpId="0" animBg="1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1006" y="985728"/>
            <a:ext cx="7045570" cy="600170"/>
            <a:chOff x="564669" y="2475187"/>
            <a:chExt cx="7945824" cy="914400"/>
          </a:xfrm>
        </p:grpSpPr>
        <p:sp>
          <p:nvSpPr>
            <p:cNvPr id="5" name="Rectangle 4"/>
            <p:cNvSpPr/>
            <p:nvPr/>
          </p:nvSpPr>
          <p:spPr>
            <a:xfrm>
              <a:off x="564669" y="2475187"/>
              <a:ext cx="1324304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8973" y="2475187"/>
              <a:ext cx="1324304" cy="914400"/>
            </a:xfrm>
            <a:prstGeom prst="rect">
              <a:avLst/>
            </a:prstGeom>
            <a:solidFill>
              <a:srgbClr val="E03E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3277" y="2475187"/>
              <a:ext cx="1324304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7581" y="2475187"/>
              <a:ext cx="1324304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1885" y="2475187"/>
              <a:ext cx="1324304" cy="914400"/>
            </a:xfrm>
            <a:prstGeom prst="rect">
              <a:avLst/>
            </a:prstGeom>
            <a:solidFill>
              <a:srgbClr val="E03E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86189" y="2475187"/>
              <a:ext cx="1324304" cy="914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2051006" y="921111"/>
            <a:ext cx="116139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9010" y="603354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" y="548345"/>
            <a:ext cx="1733037" cy="11968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4199" y="1968272"/>
            <a:ext cx="8264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Mr Rose knits a scarf which is longer than 50 cm but shorter than 90 cm.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33114"/>
              </p:ext>
            </p:extLst>
          </p:nvPr>
        </p:nvGraphicFramePr>
        <p:xfrm>
          <a:off x="1054925" y="3148945"/>
          <a:ext cx="7863468" cy="877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289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655289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8777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5028224" y="3269673"/>
            <a:ext cx="587132" cy="65116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675041" y="3269673"/>
            <a:ext cx="587132" cy="65116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321858" y="3269673"/>
            <a:ext cx="587132" cy="65116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968675" y="3269673"/>
            <a:ext cx="587132" cy="65116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615492" y="3269673"/>
            <a:ext cx="587132" cy="65116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602807" y="4730346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2800" dirty="0">
                <a:solidFill>
                  <a:prstClr val="black"/>
                </a:solidFill>
              </a:rPr>
              <a:t>How long could his scarf be?</a:t>
            </a:r>
          </a:p>
          <a:p>
            <a:pPr lvl="0" algn="ctr"/>
            <a:endParaRPr lang="en-GB" sz="28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79961" y="3397254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853006" y="3397254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26051" y="3397254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199096" y="3397254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872141" y="3397254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45186" y="3397254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378725" y="3389836"/>
            <a:ext cx="396000" cy="3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664" y="4070330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822508" y="421301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3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59" grpId="0" animBg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0" y="584697"/>
            <a:ext cx="1733037" cy="1196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752" y="584697"/>
            <a:ext cx="744716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Mr Rose knits a new scarf using </a:t>
            </a:r>
          </a:p>
          <a:p>
            <a:pPr algn="ctr"/>
            <a:r>
              <a:rPr lang="en-GB" sz="2800" dirty="0"/>
              <a:t>panels of 4 cm and panels of 8 cm. 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The scarf measures 44 cm.</a:t>
            </a:r>
          </a:p>
          <a:p>
            <a:pPr algn="ctr"/>
            <a:endParaRPr lang="en-GB" sz="1000" dirty="0"/>
          </a:p>
          <a:p>
            <a:pPr algn="ctr"/>
            <a:r>
              <a:rPr lang="en-GB" sz="2800" dirty="0"/>
              <a:t>How many of each panel could he have used?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8319" y="1572080"/>
            <a:ext cx="1351667" cy="8198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6028" y="1572080"/>
            <a:ext cx="777085" cy="819806"/>
          </a:xfrm>
          <a:prstGeom prst="rect">
            <a:avLst/>
          </a:prstGeom>
          <a:solidFill>
            <a:srgbClr val="E03E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750" y="3104977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78594" y="324766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45643" y="2513351"/>
            <a:ext cx="134434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3647" y="2458833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20859" y="2498594"/>
            <a:ext cx="8122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65137" y="2458833"/>
            <a:ext cx="112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6537" y="142780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4871" y="1427801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8204" y="142780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9871" y="142780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1538" y="142780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3205" y="142780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 rot="16200000">
            <a:off x="4595489" y="-2635513"/>
            <a:ext cx="297229" cy="743513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01007" y="410219"/>
            <a:ext cx="119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44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84872" y="2227888"/>
                <a:ext cx="1872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72" y="2227888"/>
                <a:ext cx="1872021" cy="523220"/>
              </a:xfrm>
              <a:prstGeom prst="rect">
                <a:avLst/>
              </a:prstGeom>
              <a:blipFill>
                <a:blip r:embed="rId5"/>
                <a:stretch>
                  <a:fillRect l="-651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026537" y="274946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8204" y="274946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9871" y="274946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1538" y="2749461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3205" y="2749461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06737" y="2749461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0269" y="2749461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58501" y="3541506"/>
                <a:ext cx="2747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01" y="3541506"/>
                <a:ext cx="2747499" cy="523220"/>
              </a:xfrm>
              <a:prstGeom prst="rect">
                <a:avLst/>
              </a:prstGeom>
              <a:blipFill>
                <a:blip r:embed="rId6"/>
                <a:stretch>
                  <a:fillRect l="-443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031139" y="4120138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2806" y="4120138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4473" y="4120138"/>
            <a:ext cx="1351667" cy="81980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37807" y="4120138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1339" y="4120138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84871" y="4120138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90743" y="4120138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64275" y="4120138"/>
            <a:ext cx="676800" cy="819806"/>
          </a:xfrm>
          <a:prstGeom prst="rect">
            <a:avLst/>
          </a:prstGeom>
          <a:solidFill>
            <a:srgbClr val="E03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58501" y="4919961"/>
                <a:ext cx="2747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01" y="4919961"/>
                <a:ext cx="2747499" cy="523220"/>
              </a:xfrm>
              <a:prstGeom prst="rect">
                <a:avLst/>
              </a:prstGeom>
              <a:blipFill>
                <a:blip r:embed="rId7"/>
                <a:stretch>
                  <a:fillRect l="-443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45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/>
      <p:bldP spid="12" grpId="0"/>
      <p:bldP spid="13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6028" y="431740"/>
            <a:ext cx="964706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Mr Rose has 3 pairs of gloves.</a:t>
            </a:r>
          </a:p>
          <a:p>
            <a:r>
              <a:rPr lang="en-GB" sz="2800" dirty="0"/>
              <a:t>He gets ready in a hurry and pulls on </a:t>
            </a:r>
          </a:p>
          <a:p>
            <a:r>
              <a:rPr lang="en-GB" sz="2800" dirty="0"/>
              <a:t>the first two gloves he finds.</a:t>
            </a:r>
          </a:p>
          <a:p>
            <a:pPr algn="ctr"/>
            <a:endParaRPr lang="en-GB" sz="2800" dirty="0"/>
          </a:p>
          <a:p>
            <a:endParaRPr lang="en-GB" sz="1600" dirty="0"/>
          </a:p>
          <a:p>
            <a:r>
              <a:rPr lang="en-GB" sz="2800" dirty="0"/>
              <a:t>On Monday he wears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On Tuesday he wears </a:t>
            </a:r>
          </a:p>
          <a:p>
            <a:endParaRPr lang="en-GB" sz="3200" dirty="0"/>
          </a:p>
          <a:p>
            <a:r>
              <a:rPr lang="en-GB" sz="2800" dirty="0"/>
              <a:t>How many different combinations of gloves could he wear? 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19" y="3331769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700163" y="347445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7420505" y="905882"/>
            <a:ext cx="1119105" cy="113820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7082886" y="987296"/>
            <a:ext cx="1046535" cy="11382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7981786" y="593603"/>
            <a:ext cx="1046535" cy="11382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093">
            <a:off x="8445815" y="1359480"/>
            <a:ext cx="1119105" cy="113820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378">
            <a:off x="8092176" y="1383073"/>
            <a:ext cx="1046535" cy="113820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4551710" y="2153686"/>
            <a:ext cx="1198691" cy="12191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3632172" y="2153684"/>
            <a:ext cx="1120961" cy="12191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3623236" y="3207192"/>
            <a:ext cx="1092322" cy="1188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4540318" y="3181736"/>
            <a:ext cx="1168067" cy="118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8273247" y="518723"/>
            <a:ext cx="1119105" cy="1138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16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6028" y="736542"/>
            <a:ext cx="9647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different combinations of gloves could he wear?</a:t>
            </a:r>
          </a:p>
          <a:p>
            <a:pPr algn="ctr"/>
            <a:r>
              <a:rPr lang="en-GB" sz="2800" dirty="0"/>
              <a:t> </a:t>
            </a:r>
          </a:p>
          <a:p>
            <a:pPr algn="ctr"/>
            <a:endParaRPr lang="en-GB" sz="2800" dirty="0"/>
          </a:p>
          <a:p>
            <a:endParaRPr lang="en-GB" sz="2800" dirty="0"/>
          </a:p>
          <a:p>
            <a:endParaRPr lang="en-GB" sz="1600" dirty="0"/>
          </a:p>
          <a:p>
            <a:pPr algn="ctr"/>
            <a:r>
              <a:rPr lang="en-GB" sz="2800" dirty="0"/>
              <a:t> 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4666493" y="1943302"/>
            <a:ext cx="893203" cy="9084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3890986" y="1962766"/>
            <a:ext cx="835282" cy="9084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6921780" y="1962767"/>
            <a:ext cx="835282" cy="9084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1515688" y="1986688"/>
            <a:ext cx="893203" cy="908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718254" y="2003408"/>
            <a:ext cx="835282" cy="90844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7780961" y="1943301"/>
            <a:ext cx="893203" cy="908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755877" y="2987080"/>
            <a:ext cx="835282" cy="908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1529005" y="2967615"/>
            <a:ext cx="893203" cy="908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780184" y="4062978"/>
            <a:ext cx="835282" cy="908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1542322" y="4043514"/>
            <a:ext cx="893203" cy="908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3904304" y="2948149"/>
            <a:ext cx="835282" cy="908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4675103" y="2914942"/>
            <a:ext cx="893203" cy="9084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3904305" y="2973785"/>
            <a:ext cx="835282" cy="908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4693127" y="2934631"/>
            <a:ext cx="893203" cy="9084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6967512" y="2948148"/>
            <a:ext cx="835282" cy="908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7755499" y="2928684"/>
            <a:ext cx="893203" cy="908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584">
            <a:off x="6973814" y="2958498"/>
            <a:ext cx="835282" cy="9084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4299">
            <a:off x="7739328" y="2939033"/>
            <a:ext cx="893203" cy="908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0363" y="4120154"/>
                <a:ext cx="638694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 6 </a:t>
                </a:r>
              </a:p>
              <a:p>
                <a:pPr algn="l"/>
                <a:r>
                  <a:rPr lang="en-GB" sz="3200" dirty="0">
                    <a:solidFill>
                      <a:schemeClr val="accent1">
                        <a:lumMod val="75000"/>
                      </a:schemeClr>
                    </a:solidFill>
                  </a:rPr>
                  <a:t>There are 6 different combinations.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63" y="4120154"/>
                <a:ext cx="6386945" cy="1077218"/>
              </a:xfrm>
              <a:prstGeom prst="rect">
                <a:avLst/>
              </a:prstGeom>
              <a:blipFill>
                <a:blip r:embed="rId7"/>
                <a:stretch>
                  <a:fillRect l="-2483" t="-6780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21855" y="3004835"/>
            <a:ext cx="3291418" cy="1295652"/>
            <a:chOff x="8724606" y="2824502"/>
            <a:chExt cx="3227226" cy="1295652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8724606" y="2824502"/>
              <a:ext cx="3227226" cy="1295652"/>
            </a:xfrm>
            <a:prstGeom prst="roundRect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44038" y="2993221"/>
              <a:ext cx="3177228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What if Mr Rose had 4 pairs of gloves?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55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|3.6|4.4|0.4|0.4|0.4|0.7|4.1|1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.3|5.1|5.1|10.6|3.9|11.6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0.7|0.5|0.4|0.5|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.1|1.1|5.1|0.7|0.5|0.7|0.4|0.7|0.4|0.6|0.5|0.6|0.4|0.7|0.4|0.7|0.4|0.6|0.4|0.6|0.4|0.7|0.4|0.8|5.2|5.9|0.8|1.6|6.6|0.8|0.5|0.7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.6|4.9|9.3|0.7|0.5|0.5|0.5|0.6|7.6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6|5.3|0.6|0.6|0.5|0.6|1.7|4.8|0.8|0.9|0.5|0.5|2.1|0.6|0.4|3.2|1.2|0.9|0.7|0.4|0.8|0.3|0.4|0.3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9.5|5.6|7.8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6.6|2.7|8.2|3.5|3.5|2|2.4|5.1|4.4|1.7|2.1|1.2|1.8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1|4.9|1.8|1.3|1.8|3.6|0.8|0.7|0.7|0.9|3|5.4|1.8|1.7|1.7|0.7|0.6|0.5|1.2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50DCF-37B0-40E0-8911-A7B4E0A7F4F9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cee99ee9-287b-4f9a-957c-ba5ae7375c9a"/>
    <ds:schemaRef ds:uri="522d4c35-b548-4432-90ae-af4376e1c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A2ED96-8768-4A22-B2EF-EF4694709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6471</TotalTime>
  <Words>509</Words>
  <Application>Microsoft Office PowerPoint</Application>
  <PresentationFormat>A4 Paper (210x297 mm)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Bariol Bold</vt:lpstr>
      <vt:lpstr>Calibri</vt:lpstr>
      <vt:lpstr>Cambria Math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M Wilson</cp:lastModifiedBy>
  <cp:revision>95</cp:revision>
  <dcterms:created xsi:type="dcterms:W3CDTF">2019-10-15T10:24:11Z</dcterms:created>
  <dcterms:modified xsi:type="dcterms:W3CDTF">2021-01-07T11:12:17Z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