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7" r:id="rId5"/>
    <p:sldMasterId id="2147483679" r:id="rId6"/>
    <p:sldMasterId id="2147483682" r:id="rId7"/>
  </p:sldMasterIdLst>
  <p:notesMasterIdLst>
    <p:notesMasterId r:id="rId11"/>
  </p:notesMasterIdLst>
  <p:sldIdLst>
    <p:sldId id="296" r:id="rId8"/>
    <p:sldId id="347" r:id="rId9"/>
    <p:sldId id="35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33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69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200" y="48"/>
      </p:cViewPr>
      <p:guideLst>
        <p:guide orient="horz" pos="3294"/>
        <p:guide pos="33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D491D56D-370A-4D9F-A639-086489DE942C}"/>
    <pc:docChg chg="custSel modSld">
      <pc:chgData name="James Clegg" userId="c6df1435-7a36-4b38-be4d-16e68e91152f" providerId="ADAL" clId="{D491D56D-370A-4D9F-A639-086489DE942C}" dt="2020-10-15T11:29:52.920" v="10"/>
      <pc:docMkLst>
        <pc:docMk/>
      </pc:docMkLst>
      <pc:sldChg chg="modTransition">
        <pc:chgData name="James Clegg" userId="c6df1435-7a36-4b38-be4d-16e68e91152f" providerId="ADAL" clId="{D491D56D-370A-4D9F-A639-086489DE942C}" dt="2020-10-15T11:29:52.920" v="10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D491D56D-370A-4D9F-A639-086489DE942C}" dt="2020-10-15T11:29:52.920" v="10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D491D56D-370A-4D9F-A639-086489DE942C}" dt="2020-10-15T11:29:52.920" v="10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D491D56D-370A-4D9F-A639-086489DE942C}" dt="2020-10-15T11:29:52.920" v="10"/>
        <pc:sldMkLst>
          <pc:docMk/>
          <pc:sldMk cId="891235511" sldId="317"/>
        </pc:sldMkLst>
        <pc:picChg chg="del">
          <ac:chgData name="James Clegg" userId="c6df1435-7a36-4b38-be4d-16e68e91152f" providerId="ADAL" clId="{D491D56D-370A-4D9F-A639-086489DE942C}" dt="2020-10-15T11:29:38.230" v="7" actId="478"/>
          <ac:picMkLst>
            <pc:docMk/>
            <pc:sldMk cId="891235511" sldId="317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491D56D-370A-4D9F-A639-086489DE942C}" dt="2020-10-15T11:29:52.920" v="10"/>
        <pc:sldMkLst>
          <pc:docMk/>
          <pc:sldMk cId="2462478517" sldId="341"/>
        </pc:sldMkLst>
        <pc:picChg chg="del">
          <ac:chgData name="James Clegg" userId="c6df1435-7a36-4b38-be4d-16e68e91152f" providerId="ADAL" clId="{D491D56D-370A-4D9F-A639-086489DE942C}" dt="2020-10-15T11:29:29.263" v="4" actId="478"/>
          <ac:picMkLst>
            <pc:docMk/>
            <pc:sldMk cId="2462478517" sldId="34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491D56D-370A-4D9F-A639-086489DE942C}" dt="2020-10-15T11:29:52.920" v="10"/>
        <pc:sldMkLst>
          <pc:docMk/>
          <pc:sldMk cId="1363244299" sldId="346"/>
        </pc:sldMkLst>
        <pc:picChg chg="del">
          <ac:chgData name="James Clegg" userId="c6df1435-7a36-4b38-be4d-16e68e91152f" providerId="ADAL" clId="{D491D56D-370A-4D9F-A639-086489DE942C}" dt="2020-10-15T11:29:32.056" v="5" actId="478"/>
          <ac:picMkLst>
            <pc:docMk/>
            <pc:sldMk cId="1363244299" sldId="346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491D56D-370A-4D9F-A639-086489DE942C}" dt="2020-10-15T11:29:52.920" v="10"/>
        <pc:sldMkLst>
          <pc:docMk/>
          <pc:sldMk cId="3358116830" sldId="347"/>
        </pc:sldMkLst>
        <pc:picChg chg="del">
          <ac:chgData name="James Clegg" userId="c6df1435-7a36-4b38-be4d-16e68e91152f" providerId="ADAL" clId="{D491D56D-370A-4D9F-A639-086489DE942C}" dt="2020-10-15T11:29:23.091" v="2" actId="478"/>
          <ac:picMkLst>
            <pc:docMk/>
            <pc:sldMk cId="3358116830" sldId="347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491D56D-370A-4D9F-A639-086489DE942C}" dt="2020-10-15T11:29:52.920" v="10"/>
        <pc:sldMkLst>
          <pc:docMk/>
          <pc:sldMk cId="2115536155" sldId="349"/>
        </pc:sldMkLst>
        <pc:picChg chg="del">
          <ac:chgData name="James Clegg" userId="c6df1435-7a36-4b38-be4d-16e68e91152f" providerId="ADAL" clId="{D491D56D-370A-4D9F-A639-086489DE942C}" dt="2020-10-15T11:29:34.967" v="6" actId="478"/>
          <ac:picMkLst>
            <pc:docMk/>
            <pc:sldMk cId="2115536155" sldId="349"/>
            <ac:picMk id="2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491D56D-370A-4D9F-A639-086489DE942C}" dt="2020-10-15T11:29:52.920" v="10"/>
        <pc:sldMkLst>
          <pc:docMk/>
          <pc:sldMk cId="947946813" sldId="351"/>
        </pc:sldMkLst>
        <pc:picChg chg="del">
          <ac:chgData name="James Clegg" userId="c6df1435-7a36-4b38-be4d-16e68e91152f" providerId="ADAL" clId="{D491D56D-370A-4D9F-A639-086489DE942C}" dt="2020-10-15T11:29:41.029" v="8" actId="478"/>
          <ac:picMkLst>
            <pc:docMk/>
            <pc:sldMk cId="947946813" sldId="351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491D56D-370A-4D9F-A639-086489DE942C}" dt="2020-10-15T11:29:52.920" v="10"/>
        <pc:sldMkLst>
          <pc:docMk/>
          <pc:sldMk cId="2986404905" sldId="352"/>
        </pc:sldMkLst>
        <pc:picChg chg="del">
          <ac:chgData name="James Clegg" userId="c6df1435-7a36-4b38-be4d-16e68e91152f" providerId="ADAL" clId="{D491D56D-370A-4D9F-A639-086489DE942C}" dt="2020-10-15T11:29:17.670" v="0" actId="478"/>
          <ac:picMkLst>
            <pc:docMk/>
            <pc:sldMk cId="2986404905" sldId="352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491D56D-370A-4D9F-A639-086489DE942C}" dt="2020-10-15T11:29:52.920" v="10"/>
        <pc:sldMkLst>
          <pc:docMk/>
          <pc:sldMk cId="900516836" sldId="353"/>
        </pc:sldMkLst>
        <pc:picChg chg="del">
          <ac:chgData name="James Clegg" userId="c6df1435-7a36-4b38-be4d-16e68e91152f" providerId="ADAL" clId="{D491D56D-370A-4D9F-A639-086489DE942C}" dt="2020-10-15T11:29:20.246" v="1" actId="478"/>
          <ac:picMkLst>
            <pc:docMk/>
            <pc:sldMk cId="900516836" sldId="353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491D56D-370A-4D9F-A639-086489DE942C}" dt="2020-10-15T11:29:52.920" v="10"/>
        <pc:sldMkLst>
          <pc:docMk/>
          <pc:sldMk cId="2072951027" sldId="354"/>
        </pc:sldMkLst>
        <pc:picChg chg="del">
          <ac:chgData name="James Clegg" userId="c6df1435-7a36-4b38-be4d-16e68e91152f" providerId="ADAL" clId="{D491D56D-370A-4D9F-A639-086489DE942C}" dt="2020-10-15T11:29:26.130" v="3" actId="478"/>
          <ac:picMkLst>
            <pc:docMk/>
            <pc:sldMk cId="2072951027" sldId="354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491D56D-370A-4D9F-A639-086489DE942C}" dt="2020-10-15T11:29:52.920" v="10"/>
        <pc:sldMkLst>
          <pc:docMk/>
          <pc:sldMk cId="499655520" sldId="355"/>
        </pc:sldMkLst>
        <pc:picChg chg="del">
          <ac:chgData name="James Clegg" userId="c6df1435-7a36-4b38-be4d-16e68e91152f" providerId="ADAL" clId="{D491D56D-370A-4D9F-A639-086489DE942C}" dt="2020-10-15T11:29:44.400" v="9" actId="478"/>
          <ac:picMkLst>
            <pc:docMk/>
            <pc:sldMk cId="499655520" sldId="355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lesson we are going to use number bonds to help us add.</a:t>
            </a:r>
          </a:p>
          <a:p>
            <a:r>
              <a:rPr lang="en-GB" dirty="0"/>
              <a:t>I am going to show a number, then I want you to shout what number</a:t>
            </a:r>
            <a:r>
              <a:rPr lang="en-GB" baseline="0" dirty="0"/>
              <a:t> you would add to it to make ten.  </a:t>
            </a:r>
          </a:p>
          <a:p>
            <a:r>
              <a:rPr lang="en-GB" baseline="0" dirty="0"/>
              <a:t>Let’s do one together.</a:t>
            </a:r>
          </a:p>
          <a:p>
            <a:r>
              <a:rPr lang="en-GB" baseline="0" dirty="0"/>
              <a:t>Here is 6 so you would shout…..4!  6 + 4 makes 10</a:t>
            </a:r>
          </a:p>
          <a:p>
            <a:r>
              <a:rPr lang="en-GB" baseline="0" dirty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0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lesson we are going to use number bonds to help us add.</a:t>
            </a:r>
          </a:p>
          <a:p>
            <a:r>
              <a:rPr lang="en-GB" dirty="0"/>
              <a:t>I am going to show a number, then I want you to shout what number</a:t>
            </a:r>
            <a:r>
              <a:rPr lang="en-GB" baseline="0" dirty="0"/>
              <a:t> you would add to it to make ten.  </a:t>
            </a:r>
          </a:p>
          <a:p>
            <a:r>
              <a:rPr lang="en-GB" baseline="0" dirty="0"/>
              <a:t>Let’s do one together.</a:t>
            </a:r>
          </a:p>
          <a:p>
            <a:r>
              <a:rPr lang="en-GB" baseline="0" dirty="0"/>
              <a:t>Here is 6 so you would shout…..4!  6 + 4 makes 10</a:t>
            </a:r>
          </a:p>
          <a:p>
            <a:r>
              <a:rPr lang="en-GB" baseline="0" dirty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75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emf"/><Relationship Id="rId10" Type="http://schemas.openxmlformats.org/officeDocument/2006/relationships/image" Target="../media/image15.png"/><Relationship Id="rId4" Type="http://schemas.openxmlformats.org/officeDocument/2006/relationships/image" Target="../media/image6.em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7.emf"/><Relationship Id="rId10" Type="http://schemas.openxmlformats.org/officeDocument/2006/relationships/image" Target="../media/image18.png"/><Relationship Id="rId4" Type="http://schemas.openxmlformats.org/officeDocument/2006/relationships/image" Target="../media/image6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AEBF77-2FDB-45E8-AA48-B6CE2E3CC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78" y="1737213"/>
            <a:ext cx="612091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90643" y="2136612"/>
            <a:ext cx="397394" cy="4562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90643" y="1547102"/>
            <a:ext cx="397394" cy="4562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90643" y="1841857"/>
            <a:ext cx="397394" cy="4562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90643" y="957592"/>
            <a:ext cx="397394" cy="4562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90643" y="1252347"/>
            <a:ext cx="397394" cy="4562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65409" y="882167"/>
            <a:ext cx="397394" cy="1647544"/>
            <a:chOff x="6266965" y="2512309"/>
            <a:chExt cx="397394" cy="164754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266965" y="3101955"/>
              <a:ext cx="397394" cy="45626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266965" y="3396710"/>
              <a:ext cx="397394" cy="4562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266965" y="2512309"/>
              <a:ext cx="397394" cy="45626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266965" y="2807064"/>
              <a:ext cx="397394" cy="45626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266965" y="3703587"/>
              <a:ext cx="397394" cy="456266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686825" y="576537"/>
            <a:ext cx="754915" cy="212886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445" y="1218778"/>
            <a:ext cx="2016337" cy="1337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/>
              <p:nvPr/>
            </p:nvSpPr>
            <p:spPr>
              <a:xfrm>
                <a:off x="1279038" y="3695660"/>
                <a:ext cx="54494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5 ones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9 ones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     ones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38" y="3695660"/>
                <a:ext cx="5449422" cy="584775"/>
              </a:xfrm>
              <a:prstGeom prst="rect">
                <a:avLst/>
              </a:prstGeom>
              <a:blipFill>
                <a:blip r:embed="rId9"/>
                <a:stretch>
                  <a:fillRect l="-2908" t="-13542" r="-11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41740" y="1699502"/>
            <a:ext cx="397394" cy="45626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41740" y="1994257"/>
            <a:ext cx="397394" cy="45626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41740" y="1109992"/>
            <a:ext cx="397394" cy="4562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41740" y="1404747"/>
            <a:ext cx="397394" cy="456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15203" y="1313563"/>
                <a:ext cx="6310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03" y="1313563"/>
                <a:ext cx="63104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5764169" y="795969"/>
            <a:ext cx="723867" cy="1712861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79039" y="3665414"/>
            <a:ext cx="427842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3054499" y="3665414"/>
            <a:ext cx="427842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912424" y="3665414"/>
            <a:ext cx="634936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B8EB8C1-452F-4104-BC41-126469FD47F3}"/>
              </a:ext>
            </a:extLst>
          </p:cNvPr>
          <p:cNvSpPr txBox="1"/>
          <p:nvPr/>
        </p:nvSpPr>
        <p:spPr>
          <a:xfrm>
            <a:off x="4924631" y="3707091"/>
            <a:ext cx="699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  <a:cs typeface="Calibri" panose="020F0502020204030204" pitchFamily="34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/>
              <p:nvPr/>
            </p:nvSpPr>
            <p:spPr>
              <a:xfrm>
                <a:off x="1279038" y="4620825"/>
                <a:ext cx="59599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14 ones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    ten and      ones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38" y="4620825"/>
                <a:ext cx="5959962" cy="584775"/>
              </a:xfrm>
              <a:prstGeom prst="rect">
                <a:avLst/>
              </a:prstGeom>
              <a:blipFill>
                <a:blip r:embed="rId11"/>
                <a:stretch>
                  <a:fillRect l="-2658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279039" y="4590579"/>
            <a:ext cx="594360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3365648" y="4594389"/>
            <a:ext cx="427842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471224" y="4590579"/>
            <a:ext cx="459676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8EB8C1-452F-4104-BC41-126469FD47F3}"/>
              </a:ext>
            </a:extLst>
          </p:cNvPr>
          <p:cNvSpPr txBox="1"/>
          <p:nvPr/>
        </p:nvSpPr>
        <p:spPr>
          <a:xfrm>
            <a:off x="5483431" y="4632256"/>
            <a:ext cx="419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8EB8C1-452F-4104-BC41-126469FD47F3}"/>
              </a:ext>
            </a:extLst>
          </p:cNvPr>
          <p:cNvSpPr txBox="1"/>
          <p:nvPr/>
        </p:nvSpPr>
        <p:spPr>
          <a:xfrm>
            <a:off x="3398833" y="4644592"/>
            <a:ext cx="419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1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13646 0.00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4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3" grpId="0"/>
      <p:bldP spid="3" grpId="0" animBg="1"/>
      <p:bldP spid="3" grpId="1" animBg="1"/>
      <p:bldP spid="4" grpId="0" animBg="1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 animBg="1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442726" y="1026088"/>
            <a:ext cx="3015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  <a:cs typeface="Calibri" panose="020F0502020204030204" pitchFamily="34" charset="0"/>
              </a:rPr>
              <a:t>Add the tens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442726" y="1020765"/>
            <a:ext cx="3039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  <a:cs typeface="Calibri" panose="020F0502020204030204" pitchFamily="34" charset="0"/>
              </a:rPr>
              <a:t>Add the ones</a:t>
            </a: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5752205" y="1781407"/>
            <a:ext cx="397394" cy="1635286"/>
            <a:chOff x="5425630" y="2200507"/>
            <a:chExt cx="397394" cy="16352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425630" y="3379527"/>
              <a:ext cx="397394" cy="45626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425630" y="2790017"/>
              <a:ext cx="397394" cy="45626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425630" y="3084772"/>
              <a:ext cx="397394" cy="45626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425630" y="2200507"/>
              <a:ext cx="397394" cy="45626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425630" y="2495262"/>
              <a:ext cx="397394" cy="456266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807634" y="1444596"/>
            <a:ext cx="754915" cy="212886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24" y="1185914"/>
            <a:ext cx="2061458" cy="1337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/>
              <p:nvPr/>
            </p:nvSpPr>
            <p:spPr>
              <a:xfrm>
                <a:off x="1279038" y="3695660"/>
                <a:ext cx="54494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5 ones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7 ones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     ones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38" y="3695660"/>
                <a:ext cx="5449422" cy="584775"/>
              </a:xfrm>
              <a:prstGeom prst="rect">
                <a:avLst/>
              </a:prstGeom>
              <a:blipFill>
                <a:blip r:embed="rId9"/>
                <a:stretch>
                  <a:fillRect l="-2908" t="-13542" r="-11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42491" y="2523317"/>
            <a:ext cx="397394" cy="45626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42491" y="2818072"/>
            <a:ext cx="397394" cy="456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54665" y="2127841"/>
                <a:ext cx="6310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665" y="2127841"/>
                <a:ext cx="63104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79039" y="3665414"/>
            <a:ext cx="427842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3054499" y="3665414"/>
            <a:ext cx="427842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912424" y="3665414"/>
            <a:ext cx="634936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B8EB8C1-452F-4104-BC41-126469FD47F3}"/>
              </a:ext>
            </a:extLst>
          </p:cNvPr>
          <p:cNvSpPr txBox="1"/>
          <p:nvPr/>
        </p:nvSpPr>
        <p:spPr>
          <a:xfrm>
            <a:off x="4924631" y="3707091"/>
            <a:ext cx="699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  <a:cs typeface="Calibri" panose="020F0502020204030204" pitchFamily="34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/>
              <p:nvPr/>
            </p:nvSpPr>
            <p:spPr>
              <a:xfrm>
                <a:off x="1279038" y="4620825"/>
                <a:ext cx="59599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12 ones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    ten and      ones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38" y="4620825"/>
                <a:ext cx="5959962" cy="584775"/>
              </a:xfrm>
              <a:prstGeom prst="rect">
                <a:avLst/>
              </a:prstGeom>
              <a:blipFill>
                <a:blip r:embed="rId11"/>
                <a:stretch>
                  <a:fillRect l="-2658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279039" y="4590579"/>
            <a:ext cx="594360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3365648" y="4594389"/>
            <a:ext cx="427842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471224" y="4590579"/>
            <a:ext cx="459676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8EB8C1-452F-4104-BC41-126469FD47F3}"/>
              </a:ext>
            </a:extLst>
          </p:cNvPr>
          <p:cNvSpPr txBox="1"/>
          <p:nvPr/>
        </p:nvSpPr>
        <p:spPr>
          <a:xfrm>
            <a:off x="5483431" y="4632256"/>
            <a:ext cx="419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8EB8C1-452F-4104-BC41-126469FD47F3}"/>
              </a:ext>
            </a:extLst>
          </p:cNvPr>
          <p:cNvSpPr txBox="1"/>
          <p:nvPr/>
        </p:nvSpPr>
        <p:spPr>
          <a:xfrm>
            <a:off x="3398833" y="4644592"/>
            <a:ext cx="419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09057" y="1440874"/>
            <a:ext cx="1286176" cy="2128863"/>
            <a:chOff x="3009057" y="1859974"/>
            <a:chExt cx="1286176" cy="212886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3540318" y="1859974"/>
              <a:ext cx="754915" cy="212886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3009057" y="1859974"/>
              <a:ext cx="754915" cy="212886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055968" y="1746420"/>
            <a:ext cx="397394" cy="1635286"/>
            <a:chOff x="5425630" y="2200507"/>
            <a:chExt cx="397394" cy="163528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425630" y="3379527"/>
              <a:ext cx="397394" cy="45626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425630" y="2790017"/>
              <a:ext cx="397394" cy="45626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425630" y="3084772"/>
              <a:ext cx="397394" cy="45626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425630" y="2200507"/>
              <a:ext cx="397394" cy="456266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425630" y="2495262"/>
              <a:ext cx="397394" cy="456266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310809" y="1440786"/>
            <a:ext cx="754915" cy="21288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21593" y="3707091"/>
            <a:ext cx="350045" cy="533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113928" y="3691938"/>
            <a:ext cx="350045" cy="533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005436" y="3691850"/>
            <a:ext cx="465788" cy="533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1394072" y="4628579"/>
            <a:ext cx="434728" cy="533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3412620" y="4657685"/>
            <a:ext cx="350045" cy="533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5562549" y="4638937"/>
            <a:ext cx="247070" cy="533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/>
              <p:nvPr/>
            </p:nvSpPr>
            <p:spPr>
              <a:xfrm>
                <a:off x="1279039" y="5549800"/>
                <a:ext cx="51090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2 tens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2 tens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   </a:t>
                </a:r>
                <a:r>
                  <a:rPr lang="en-GB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tens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39" y="5549800"/>
                <a:ext cx="5109061" cy="584775"/>
              </a:xfrm>
              <a:prstGeom prst="rect">
                <a:avLst/>
              </a:prstGeom>
              <a:blipFill>
                <a:blip r:embed="rId12"/>
                <a:stretch>
                  <a:fillRect l="-3103" t="-13542" r="-214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1279040" y="5519554"/>
            <a:ext cx="427842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003700" y="5519554"/>
            <a:ext cx="427842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4836225" y="5519554"/>
            <a:ext cx="419988" cy="62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B8EB8C1-452F-4104-BC41-126469FD47F3}"/>
              </a:ext>
            </a:extLst>
          </p:cNvPr>
          <p:cNvSpPr txBox="1"/>
          <p:nvPr/>
        </p:nvSpPr>
        <p:spPr>
          <a:xfrm>
            <a:off x="4848432" y="5561231"/>
            <a:ext cx="40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321594" y="5548895"/>
            <a:ext cx="350045" cy="533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3063129" y="5533742"/>
            <a:ext cx="350045" cy="533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914951" y="5536035"/>
            <a:ext cx="326976" cy="533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95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401 -0.0368 C 0.04844 -0.04514 0.06111 -0.04953 0.07413 -0.04953 C 0.08923 -0.04953 0.10121 -0.04514 0.10955 -0.0368 L 0.14982 -2.592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04461 -0.03218 C 0.05399 -0.03935 0.06805 -0.04306 0.08263 -0.04306 C 0.0993 -0.04306 0.11267 -0.03935 0.12204 -0.03218 L 0.16684 2.22222E-6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" grpId="0"/>
      <p:bldP spid="8" grpId="1"/>
      <p:bldP spid="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2" grpId="0"/>
      <p:bldP spid="83" grpId="0" animBg="1"/>
      <p:bldP spid="84" grpId="0" animBg="1"/>
      <p:bldP spid="85" grpId="0" animBg="1"/>
      <p:bldP spid="86" grpId="0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|11.3|8.3|2.8|5.2|4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1|2.7|9.6|5.1|6.9|3.6|2.4|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24B35-F963-4CF6-A01B-340696169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13717</TotalTime>
  <Words>178</Words>
  <Application>Microsoft Office PowerPoint</Application>
  <PresentationFormat>On-screen Show (4:3)</PresentationFormat>
  <Paragraphs>28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Cambria Math</vt:lpstr>
      <vt:lpstr>Comic Sans MS</vt:lpstr>
      <vt:lpstr>KG Primary Penmanship</vt:lpstr>
      <vt:lpstr>Title slide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313</cp:revision>
  <dcterms:created xsi:type="dcterms:W3CDTF">2019-07-05T11:02:13Z</dcterms:created>
  <dcterms:modified xsi:type="dcterms:W3CDTF">2021-01-18T12:56:24Z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