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4"/>
    <p:sldMasterId id="2147483677" r:id="rId5"/>
    <p:sldMasterId id="2147483679" r:id="rId6"/>
    <p:sldMasterId id="2147483681" r:id="rId7"/>
    <p:sldMasterId id="2147483683" r:id="rId8"/>
    <p:sldMasterId id="2147483685" r:id="rId9"/>
    <p:sldMasterId id="2147483688" r:id="rId10"/>
    <p:sldMasterId id="2147483671" r:id="rId11"/>
  </p:sldMasterIdLst>
  <p:notesMasterIdLst>
    <p:notesMasterId r:id="rId27"/>
  </p:notesMasterIdLst>
  <p:sldIdLst>
    <p:sldId id="296" r:id="rId12"/>
    <p:sldId id="297" r:id="rId13"/>
    <p:sldId id="366" r:id="rId14"/>
    <p:sldId id="393" r:id="rId15"/>
    <p:sldId id="298" r:id="rId16"/>
    <p:sldId id="396" r:id="rId17"/>
    <p:sldId id="405" r:id="rId18"/>
    <p:sldId id="406" r:id="rId19"/>
    <p:sldId id="407" r:id="rId20"/>
    <p:sldId id="408" r:id="rId21"/>
    <p:sldId id="410" r:id="rId22"/>
    <p:sldId id="409" r:id="rId23"/>
    <p:sldId id="403" r:id="rId24"/>
    <p:sldId id="404" r:id="rId25"/>
    <p:sldId id="293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25" userDrawn="1">
          <p15:clr>
            <a:srgbClr val="A4A3A4"/>
          </p15:clr>
        </p15:guide>
        <p15:guide id="2" pos="2608" userDrawn="1">
          <p15:clr>
            <a:srgbClr val="A4A3A4"/>
          </p15:clr>
        </p15:guide>
        <p15:guide id="3" pos="18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94D1"/>
    <a:srgbClr val="DFB470"/>
    <a:srgbClr val="804438"/>
    <a:srgbClr val="3B211D"/>
    <a:srgbClr val="693019"/>
    <a:srgbClr val="9C7762"/>
    <a:srgbClr val="755847"/>
    <a:srgbClr val="EEEFEF"/>
    <a:srgbClr val="F6F6F6"/>
    <a:srgbClr val="E8E9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23" autoAdjust="0"/>
    <p:restoredTop sz="94694"/>
  </p:normalViewPr>
  <p:slideViewPr>
    <p:cSldViewPr snapToGrid="0" snapToObjects="1">
      <p:cViewPr varScale="1">
        <p:scale>
          <a:sx n="65" d="100"/>
          <a:sy n="65" d="100"/>
        </p:scale>
        <p:origin x="1268" y="48"/>
      </p:cViewPr>
      <p:guideLst>
        <p:guide orient="horz" pos="3725"/>
        <p:guide pos="2608"/>
        <p:guide pos="1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2.xml"/><Relationship Id="rId18" Type="http://schemas.openxmlformats.org/officeDocument/2006/relationships/slide" Target="slides/slide7.xml"/><Relationship Id="rId26" Type="http://schemas.openxmlformats.org/officeDocument/2006/relationships/slide" Target="slides/slide15.xml"/><Relationship Id="rId3" Type="http://schemas.openxmlformats.org/officeDocument/2006/relationships/customXml" Target="../customXml/item3.xml"/><Relationship Id="rId21" Type="http://schemas.openxmlformats.org/officeDocument/2006/relationships/slide" Target="slides/slide10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1.xml"/><Relationship Id="rId17" Type="http://schemas.openxmlformats.org/officeDocument/2006/relationships/slide" Target="slides/slide6.xml"/><Relationship Id="rId25" Type="http://schemas.openxmlformats.org/officeDocument/2006/relationships/slide" Target="slides/slide14.xml"/><Relationship Id="rId2" Type="http://schemas.openxmlformats.org/officeDocument/2006/relationships/customXml" Target="../customXml/item2.xml"/><Relationship Id="rId16" Type="http://schemas.openxmlformats.org/officeDocument/2006/relationships/slide" Target="slides/slide5.xml"/><Relationship Id="rId20" Type="http://schemas.openxmlformats.org/officeDocument/2006/relationships/slide" Target="slides/slide9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13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4.xml"/><Relationship Id="rId23" Type="http://schemas.openxmlformats.org/officeDocument/2006/relationships/slide" Target="slides/slide12.xml"/><Relationship Id="rId28" Type="http://schemas.openxmlformats.org/officeDocument/2006/relationships/commentAuthors" Target="commentAuthor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8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3.xml"/><Relationship Id="rId22" Type="http://schemas.openxmlformats.org/officeDocument/2006/relationships/slide" Target="slides/slide1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13/11/2020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8023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42010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13/11/2020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2161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13/11/2020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2193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23226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4432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91391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1464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5319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69091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8081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theme" Target="../theme/theme8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355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5614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9439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064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107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391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9253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FB1CD55F-F59D-4C4C-B1D3-CF371F78438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1681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13" Type="http://schemas.openxmlformats.org/officeDocument/2006/relationships/image" Target="../media/image59.png"/><Relationship Id="rId18" Type="http://schemas.openxmlformats.org/officeDocument/2006/relationships/image" Target="../media/image64.png"/><Relationship Id="rId3" Type="http://schemas.openxmlformats.org/officeDocument/2006/relationships/image" Target="../media/image12.png"/><Relationship Id="rId21" Type="http://schemas.openxmlformats.org/officeDocument/2006/relationships/image" Target="../media/image66.png"/><Relationship Id="rId7" Type="http://schemas.openxmlformats.org/officeDocument/2006/relationships/image" Target="../media/image54.png"/><Relationship Id="rId12" Type="http://schemas.openxmlformats.org/officeDocument/2006/relationships/image" Target="../media/image58.png"/><Relationship Id="rId17" Type="http://schemas.openxmlformats.org/officeDocument/2006/relationships/image" Target="../media/image63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62.png"/><Relationship Id="rId20" Type="http://schemas.openxmlformats.org/officeDocument/2006/relationships/image" Target="../media/image65.png"/><Relationship Id="rId1" Type="http://schemas.openxmlformats.org/officeDocument/2006/relationships/tags" Target="../tags/tag6.xml"/><Relationship Id="rId11" Type="http://schemas.openxmlformats.org/officeDocument/2006/relationships/image" Target="../media/image330.png"/><Relationship Id="rId15" Type="http://schemas.openxmlformats.org/officeDocument/2006/relationships/image" Target="../media/image61.png"/><Relationship Id="rId23" Type="http://schemas.openxmlformats.org/officeDocument/2006/relationships/image" Target="../media/image68.png"/><Relationship Id="rId10" Type="http://schemas.openxmlformats.org/officeDocument/2006/relationships/image" Target="../media/image57.png"/><Relationship Id="rId19" Type="http://schemas.openxmlformats.org/officeDocument/2006/relationships/image" Target="../media/image13.png"/><Relationship Id="rId4" Type="http://schemas.microsoft.com/office/2007/relationships/hdphoto" Target="../media/hdphoto1.wdp"/><Relationship Id="rId9" Type="http://schemas.openxmlformats.org/officeDocument/2006/relationships/image" Target="../media/image56.png"/><Relationship Id="rId14" Type="http://schemas.openxmlformats.org/officeDocument/2006/relationships/image" Target="../media/image60.png"/><Relationship Id="rId22" Type="http://schemas.openxmlformats.org/officeDocument/2006/relationships/image" Target="../media/image6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png"/><Relationship Id="rId13" Type="http://schemas.openxmlformats.org/officeDocument/2006/relationships/image" Target="../media/image76.png"/><Relationship Id="rId18" Type="http://schemas.openxmlformats.org/officeDocument/2006/relationships/image" Target="../media/image78.png"/><Relationship Id="rId3" Type="http://schemas.openxmlformats.org/officeDocument/2006/relationships/image" Target="../media/image28.png"/><Relationship Id="rId21" Type="http://schemas.openxmlformats.org/officeDocument/2006/relationships/image" Target="../media/image39.png"/><Relationship Id="rId7" Type="http://schemas.openxmlformats.org/officeDocument/2006/relationships/image" Target="../media/image70.png"/><Relationship Id="rId12" Type="http://schemas.openxmlformats.org/officeDocument/2006/relationships/image" Target="../media/image75.png"/><Relationship Id="rId17" Type="http://schemas.openxmlformats.org/officeDocument/2006/relationships/image" Target="../media/image77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3.png"/><Relationship Id="rId20" Type="http://schemas.openxmlformats.org/officeDocument/2006/relationships/image" Target="../media/image80.png"/><Relationship Id="rId1" Type="http://schemas.openxmlformats.org/officeDocument/2006/relationships/tags" Target="../tags/tag7.xml"/><Relationship Id="rId6" Type="http://schemas.openxmlformats.org/officeDocument/2006/relationships/image" Target="../media/image40.png"/><Relationship Id="rId11" Type="http://schemas.openxmlformats.org/officeDocument/2006/relationships/image" Target="../media/image74.png"/><Relationship Id="rId15" Type="http://schemas.microsoft.com/office/2007/relationships/hdphoto" Target="../media/hdphoto1.wdp"/><Relationship Id="rId10" Type="http://schemas.openxmlformats.org/officeDocument/2006/relationships/image" Target="../media/image73.png"/><Relationship Id="rId19" Type="http://schemas.openxmlformats.org/officeDocument/2006/relationships/image" Target="../media/image79.png"/><Relationship Id="rId9" Type="http://schemas.openxmlformats.org/officeDocument/2006/relationships/image" Target="../media/image72.png"/><Relationship Id="rId14" Type="http://schemas.openxmlformats.org/officeDocument/2006/relationships/image" Target="../media/image12.png"/><Relationship Id="rId22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7" Type="http://schemas.microsoft.com/office/2007/relationships/hdphoto" Target="../media/hdphoto1.wdp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Relationship Id="rId6" Type="http://schemas.openxmlformats.org/officeDocument/2006/relationships/image" Target="../media/image12.png"/><Relationship Id="rId5" Type="http://schemas.openxmlformats.org/officeDocument/2006/relationships/image" Target="../media/image8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44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9.xml"/><Relationship Id="rId6" Type="http://schemas.openxmlformats.org/officeDocument/2006/relationships/image" Target="../media/image430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openxmlformats.org/officeDocument/2006/relationships/image" Target="../media/image20.png"/><Relationship Id="rId18" Type="http://schemas.openxmlformats.org/officeDocument/2006/relationships/image" Target="../media/image25.pn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17" Type="http://schemas.openxmlformats.org/officeDocument/2006/relationships/image" Target="../media/image24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23.png"/><Relationship Id="rId1" Type="http://schemas.openxmlformats.org/officeDocument/2006/relationships/tags" Target="../tags/tag3.xml"/><Relationship Id="rId11" Type="http://schemas.openxmlformats.org/officeDocument/2006/relationships/image" Target="../media/image18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microsoft.com/office/2007/relationships/hdphoto" Target="../media/hdphoto1.wdp"/><Relationship Id="rId9" Type="http://schemas.openxmlformats.org/officeDocument/2006/relationships/image" Target="../media/image16.png"/><Relationship Id="rId1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32.png"/><Relationship Id="rId3" Type="http://schemas.openxmlformats.org/officeDocument/2006/relationships/image" Target="../media/image12.png"/><Relationship Id="rId7" Type="http://schemas.openxmlformats.org/officeDocument/2006/relationships/image" Target="../media/image26.png"/><Relationship Id="rId12" Type="http://schemas.openxmlformats.org/officeDocument/2006/relationships/image" Target="../media/image31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11" Type="http://schemas.openxmlformats.org/officeDocument/2006/relationships/image" Target="../media/image30.png"/><Relationship Id="rId15" Type="http://schemas.openxmlformats.org/officeDocument/2006/relationships/image" Target="../media/image34.png"/><Relationship Id="rId10" Type="http://schemas.openxmlformats.org/officeDocument/2006/relationships/image" Target="../media/image29.png"/><Relationship Id="rId4" Type="http://schemas.microsoft.com/office/2007/relationships/hdphoto" Target="../media/hdphoto1.wdp"/><Relationship Id="rId9" Type="http://schemas.openxmlformats.org/officeDocument/2006/relationships/image" Target="../media/image13.png"/><Relationship Id="rId14" Type="http://schemas.openxmlformats.org/officeDocument/2006/relationships/image" Target="../media/image3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png"/><Relationship Id="rId13" Type="http://schemas.openxmlformats.org/officeDocument/2006/relationships/image" Target="../media/image48.png"/><Relationship Id="rId18" Type="http://schemas.openxmlformats.org/officeDocument/2006/relationships/image" Target="../media/image38.png"/><Relationship Id="rId3" Type="http://schemas.openxmlformats.org/officeDocument/2006/relationships/image" Target="../media/image12.png"/><Relationship Id="rId7" Type="http://schemas.openxmlformats.org/officeDocument/2006/relationships/image" Target="../media/image42.png"/><Relationship Id="rId12" Type="http://schemas.openxmlformats.org/officeDocument/2006/relationships/image" Target="../media/image47.png"/><Relationship Id="rId17" Type="http://schemas.openxmlformats.org/officeDocument/2006/relationships/image" Target="../media/image37.png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36.png"/><Relationship Id="rId1" Type="http://schemas.openxmlformats.org/officeDocument/2006/relationships/tags" Target="../tags/tag5.xml"/><Relationship Id="rId11" Type="http://schemas.openxmlformats.org/officeDocument/2006/relationships/image" Target="../media/image46.png"/><Relationship Id="rId15" Type="http://schemas.openxmlformats.org/officeDocument/2006/relationships/image" Target="../media/image35.png"/><Relationship Id="rId10" Type="http://schemas.openxmlformats.org/officeDocument/2006/relationships/image" Target="../media/image45.png"/><Relationship Id="rId4" Type="http://schemas.microsoft.com/office/2007/relationships/hdphoto" Target="../media/hdphoto1.wdp"/><Relationship Id="rId9" Type="http://schemas.openxmlformats.org/officeDocument/2006/relationships/image" Target="../media/image44.png"/><Relationship Id="rId14" Type="http://schemas.openxmlformats.org/officeDocument/2006/relationships/image" Target="../media/image4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37507" y="1556245"/>
            <a:ext cx="6626926" cy="40115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618977" y="752748"/>
            <a:ext cx="1058060" cy="2376064"/>
          </a:xfrm>
          <a:prstGeom prst="rect">
            <a:avLst/>
          </a:prstGeom>
        </p:spPr>
      </p:pic>
      <p:sp>
        <p:nvSpPr>
          <p:cNvPr id="3" name="Oval 2"/>
          <p:cNvSpPr/>
          <p:nvPr/>
        </p:nvSpPr>
        <p:spPr>
          <a:xfrm>
            <a:off x="4427756" y="1544460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Oval 3"/>
          <p:cNvSpPr/>
          <p:nvPr/>
        </p:nvSpPr>
        <p:spPr>
          <a:xfrm>
            <a:off x="3976907" y="1544460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Oval 4"/>
          <p:cNvSpPr/>
          <p:nvPr/>
        </p:nvSpPr>
        <p:spPr>
          <a:xfrm>
            <a:off x="3540852" y="1544460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Oval 5"/>
          <p:cNvSpPr/>
          <p:nvPr/>
        </p:nvSpPr>
        <p:spPr>
          <a:xfrm>
            <a:off x="3090003" y="1544460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273708" y="752748"/>
            <a:ext cx="1058060" cy="2376064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2082487" y="1544460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Oval 8"/>
          <p:cNvSpPr/>
          <p:nvPr/>
        </p:nvSpPr>
        <p:spPr>
          <a:xfrm>
            <a:off x="1631638" y="1544460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Oval 9"/>
          <p:cNvSpPr/>
          <p:nvPr/>
        </p:nvSpPr>
        <p:spPr>
          <a:xfrm>
            <a:off x="1201933" y="1544460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Oval 10"/>
          <p:cNvSpPr/>
          <p:nvPr/>
        </p:nvSpPr>
        <p:spPr>
          <a:xfrm>
            <a:off x="744734" y="1544460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Oval 11"/>
          <p:cNvSpPr/>
          <p:nvPr/>
        </p:nvSpPr>
        <p:spPr>
          <a:xfrm>
            <a:off x="2067756" y="1989258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Oval 12"/>
          <p:cNvSpPr/>
          <p:nvPr/>
        </p:nvSpPr>
        <p:spPr>
          <a:xfrm>
            <a:off x="1616907" y="1989258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Oval 13"/>
          <p:cNvSpPr/>
          <p:nvPr/>
        </p:nvSpPr>
        <p:spPr>
          <a:xfrm>
            <a:off x="1187202" y="1989258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730003" y="1989258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2525072" y="1989258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2525072" y="1544460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760927" y="762949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927" y="762949"/>
                <a:ext cx="64199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940734" y="762949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734" y="762949"/>
                <a:ext cx="456164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5445987" y="76257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359019" y="76257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7286191" y="76257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760927" y="1401510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927" y="1401510"/>
                <a:ext cx="641994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940734" y="1401510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734" y="1401510"/>
                <a:ext cx="456164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Rectangle 24"/>
          <p:cNvSpPr/>
          <p:nvPr/>
        </p:nvSpPr>
        <p:spPr>
          <a:xfrm>
            <a:off x="5445987" y="139470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ectangle 25"/>
          <p:cNvSpPr/>
          <p:nvPr/>
        </p:nvSpPr>
        <p:spPr>
          <a:xfrm>
            <a:off x="6359019" y="139470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Rectangle 26"/>
          <p:cNvSpPr/>
          <p:nvPr/>
        </p:nvSpPr>
        <p:spPr>
          <a:xfrm>
            <a:off x="7286191" y="139470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841293" y="2020778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293" y="2020778"/>
                <a:ext cx="641994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863527" y="2030424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527" y="2030424"/>
                <a:ext cx="45616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Rectangle 29"/>
          <p:cNvSpPr/>
          <p:nvPr/>
        </p:nvSpPr>
        <p:spPr>
          <a:xfrm>
            <a:off x="5445987" y="202683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6359019" y="202683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Rectangle 31"/>
          <p:cNvSpPr/>
          <p:nvPr/>
        </p:nvSpPr>
        <p:spPr>
          <a:xfrm>
            <a:off x="7286191" y="202683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831656" y="2659339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3" name="TextBox 3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656" y="2659339"/>
                <a:ext cx="641994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855041" y="2668985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041" y="2668985"/>
                <a:ext cx="456164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tangle 34"/>
          <p:cNvSpPr/>
          <p:nvPr/>
        </p:nvSpPr>
        <p:spPr>
          <a:xfrm>
            <a:off x="5445987" y="265896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Rectangle 35"/>
          <p:cNvSpPr/>
          <p:nvPr/>
        </p:nvSpPr>
        <p:spPr>
          <a:xfrm>
            <a:off x="6359019" y="265896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Rectangle 36"/>
          <p:cNvSpPr/>
          <p:nvPr/>
        </p:nvSpPr>
        <p:spPr>
          <a:xfrm>
            <a:off x="7286191" y="2658960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477775" y="785121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399593" y="785121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246533" y="785121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477775" y="1401248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399593" y="1401248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246533" y="1401248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410812" y="2039837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399593" y="2039837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13496" y="2039837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410812" y="2684334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399593" y="2684334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13496" y="2684334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760927" y="3329210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0" name="TextBox 4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927" y="3329210"/>
                <a:ext cx="64199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940734" y="3329210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734" y="3329210"/>
                <a:ext cx="456164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Rectangle 51"/>
          <p:cNvSpPr/>
          <p:nvPr/>
        </p:nvSpPr>
        <p:spPr>
          <a:xfrm>
            <a:off x="5445987" y="332883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Rectangle 52"/>
          <p:cNvSpPr/>
          <p:nvPr/>
        </p:nvSpPr>
        <p:spPr>
          <a:xfrm>
            <a:off x="6359019" y="332883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7286191" y="332883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760927" y="3967771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60927" y="3967771"/>
                <a:ext cx="641994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940734" y="3967771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40734" y="3967771"/>
                <a:ext cx="456164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Rectangle 56"/>
          <p:cNvSpPr/>
          <p:nvPr/>
        </p:nvSpPr>
        <p:spPr>
          <a:xfrm>
            <a:off x="5445987" y="396096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6359019" y="396096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9" name="Rectangle 58"/>
          <p:cNvSpPr/>
          <p:nvPr/>
        </p:nvSpPr>
        <p:spPr>
          <a:xfrm>
            <a:off x="7286191" y="396096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841293" y="4587039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0" name="TextBox 5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1293" y="4587039"/>
                <a:ext cx="641994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863527" y="4596685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63527" y="4596685"/>
                <a:ext cx="456164" cy="523220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2" name="Rectangle 61"/>
          <p:cNvSpPr/>
          <p:nvPr/>
        </p:nvSpPr>
        <p:spPr>
          <a:xfrm>
            <a:off x="5445987" y="459309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" name="Rectangle 62"/>
          <p:cNvSpPr/>
          <p:nvPr/>
        </p:nvSpPr>
        <p:spPr>
          <a:xfrm>
            <a:off x="6359019" y="459309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" name="Rectangle 63"/>
          <p:cNvSpPr/>
          <p:nvPr/>
        </p:nvSpPr>
        <p:spPr>
          <a:xfrm>
            <a:off x="7286191" y="459309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831656" y="5225600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1656" y="5225600"/>
                <a:ext cx="641994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855041" y="5235246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66" name="TextBox 6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5041" y="5235246"/>
                <a:ext cx="456164" cy="523220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/>
          <p:cNvSpPr/>
          <p:nvPr/>
        </p:nvSpPr>
        <p:spPr>
          <a:xfrm>
            <a:off x="5445987" y="522522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Rectangle 67"/>
          <p:cNvSpPr/>
          <p:nvPr/>
        </p:nvSpPr>
        <p:spPr>
          <a:xfrm>
            <a:off x="6359019" y="522522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9" name="Rectangle 68"/>
          <p:cNvSpPr/>
          <p:nvPr/>
        </p:nvSpPr>
        <p:spPr>
          <a:xfrm>
            <a:off x="7286191" y="5225221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407363" y="3322400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05717" y="3322400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416172" y="3322400"/>
            <a:ext cx="575338" cy="523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407363" y="3967509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4" name="TextBox 73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24227" y="3967509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5" name="TextBox 7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409537" y="3957984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6" name="TextBox 7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305192" y="4618086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24227" y="4607286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469150" y="4606187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325583" y="5250595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80" name="TextBox 79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19691" y="5219548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81" name="TextBox 80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484570" y="5219548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82" name="Picture 8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3623187" y="4171836"/>
            <a:ext cx="702352" cy="702352"/>
          </a:xfrm>
          <a:prstGeom prst="rect">
            <a:avLst/>
          </a:prstGeom>
        </p:spPr>
      </p:pic>
      <p:sp>
        <p:nvSpPr>
          <p:cNvPr id="83" name="TextBox 82"/>
          <p:cNvSpPr txBox="1"/>
          <p:nvPr/>
        </p:nvSpPr>
        <p:spPr>
          <a:xfrm>
            <a:off x="1990495" y="4352915"/>
            <a:ext cx="3130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Have a </a:t>
            </a:r>
            <a:r>
              <a:rPr lang="en-GB" sz="2000" dirty="0" smtClean="0">
                <a:latin typeface="Comic Sans MS" panose="030F0702030302020204" pitchFamily="66" charset="0"/>
              </a:rPr>
              <a:t>think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1796874" y="1072338"/>
                <a:ext cx="57127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whole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96874" y="1072338"/>
                <a:ext cx="5712722" cy="523220"/>
              </a:xfrm>
              <a:prstGeom prst="rect">
                <a:avLst/>
              </a:prstGeom>
              <a:blipFill>
                <a:blip r:embed="rId20"/>
                <a:stretch>
                  <a:fillRect l="-2241"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1842953" y="2342696"/>
                <a:ext cx="57127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hole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42953" y="2342696"/>
                <a:ext cx="5712722" cy="523220"/>
              </a:xfrm>
              <a:prstGeom prst="rect">
                <a:avLst/>
              </a:prstGeom>
              <a:blipFill>
                <a:blip r:embed="rId21"/>
                <a:stretch>
                  <a:fillRect l="-2134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1850715" y="3645592"/>
                <a:ext cx="57127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whole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0715" y="3645592"/>
                <a:ext cx="5712722" cy="523220"/>
              </a:xfrm>
              <a:prstGeom prst="rect">
                <a:avLst/>
              </a:prstGeom>
              <a:blipFill>
                <a:blip r:embed="rId22"/>
                <a:stretch>
                  <a:fillRect l="-2241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1901867" y="4905265"/>
                <a:ext cx="57127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 smtClean="0">
                    <a:solidFill>
                      <a:schemeClr val="accent2"/>
                    </a:solidFill>
                    <a:latin typeface="Comic Sans MS" panose="030F0702030302020204" pitchFamily="66" charset="0"/>
                  </a:rPr>
                  <a:t>part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whole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1867" y="4905265"/>
                <a:ext cx="5712722" cy="523220"/>
              </a:xfrm>
              <a:prstGeom prst="rect">
                <a:avLst/>
              </a:prstGeom>
              <a:blipFill>
                <a:blip r:embed="rId23"/>
                <a:stretch>
                  <a:fillRect l="-2241"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7975536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2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4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6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2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3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35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6E7"/>
                                      </p:to>
                                    </p:animClr>
                                    <p:set>
                                      <p:cBhvr>
                                        <p:cTn id="13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0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6E7"/>
                                      </p:to>
                                    </p:animClr>
                                    <p:set>
                                      <p:cBhvr>
                                        <p:cTn id="14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0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6E7"/>
                                      </p:to>
                                    </p:animClr>
                                    <p:set>
                                      <p:cBhvr>
                                        <p:cTn id="151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2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4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55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5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6E7"/>
                                      </p:to>
                                    </p:animClr>
                                    <p:set>
                                      <p:cBhvr>
                                        <p:cTn id="16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6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67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0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71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8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6E7"/>
                                      </p:to>
                                    </p:animClr>
                                    <p:set>
                                      <p:cBhvr>
                                        <p:cTn id="17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2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83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6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87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8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6E7"/>
                                      </p:to>
                                    </p:animClr>
                                    <p:set>
                                      <p:cBhvr>
                                        <p:cTn id="191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4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95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6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8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199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0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6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07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8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0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6E7"/>
                                      </p:to>
                                    </p:animClr>
                                    <p:set>
                                      <p:cBhvr>
                                        <p:cTn id="211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4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15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6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2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4C6E7"/>
                                      </p:to>
                                    </p:animClr>
                                    <p:set>
                                      <p:cBhvr>
                                        <p:cTn id="223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4" dur="2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6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7CBAC"/>
                                      </p:to>
                                    </p:animClr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8" dur="2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50" grpId="0"/>
      <p:bldP spid="51" grpId="0"/>
      <p:bldP spid="52" grpId="0" animBg="1"/>
      <p:bldP spid="53" grpId="0" animBg="1"/>
      <p:bldP spid="54" grpId="0" animBg="1"/>
      <p:bldP spid="55" grpId="0"/>
      <p:bldP spid="56" grpId="0"/>
      <p:bldP spid="57" grpId="0" animBg="1"/>
      <p:bldP spid="58" grpId="0" animBg="1"/>
      <p:bldP spid="59" grpId="0" animBg="1"/>
      <p:bldP spid="60" grpId="0"/>
      <p:bldP spid="61" grpId="0"/>
      <p:bldP spid="62" grpId="0" animBg="1"/>
      <p:bldP spid="63" grpId="0" animBg="1"/>
      <p:bldP spid="64" grpId="0" animBg="1"/>
      <p:bldP spid="65" grpId="0"/>
      <p:bldP spid="66" grpId="0"/>
      <p:bldP spid="67" grpId="0" animBg="1"/>
      <p:bldP spid="68" grpId="0" animBg="1"/>
      <p:bldP spid="69" grpId="0" animBg="1"/>
      <p:bldP spid="70" grpId="0"/>
      <p:bldP spid="71" grpId="0"/>
      <p:bldP spid="72" grpId="0"/>
      <p:bldP spid="73" grpId="0"/>
      <p:bldP spid="74" grpId="0"/>
      <p:bldP spid="75" grpId="0"/>
      <p:bldP spid="76" grpId="0"/>
      <p:bldP spid="77" grpId="0"/>
      <p:bldP spid="78" grpId="0"/>
      <p:bldP spid="79" grpId="0"/>
      <p:bldP spid="80" grpId="0"/>
      <p:bldP spid="81" grpId="0"/>
      <p:bldP spid="83" grpId="0"/>
      <p:bldP spid="83" grpId="1"/>
      <p:bldP spid="84" grpId="0"/>
      <p:bldP spid="85" grpId="0"/>
      <p:bldP spid="86" grpId="0"/>
      <p:bldP spid="8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222095" y="843043"/>
            <a:ext cx="2504753" cy="175332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432371" y="1762448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371" y="1762448"/>
                <a:ext cx="641994" cy="52322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612178" y="1762448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12178" y="1762448"/>
                <a:ext cx="45616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5082256" y="1762069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/>
          <p:cNvSpPr/>
          <p:nvPr/>
        </p:nvSpPr>
        <p:spPr>
          <a:xfrm>
            <a:off x="6030463" y="1762069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/>
          <p:cNvSpPr/>
          <p:nvPr/>
        </p:nvSpPr>
        <p:spPr>
          <a:xfrm>
            <a:off x="6959666" y="1762069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503100" y="2728523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03100" y="2728523"/>
                <a:ext cx="641994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526485" y="2738169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6485" y="2738169"/>
                <a:ext cx="456164" cy="52322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Rectangle 19"/>
          <p:cNvSpPr/>
          <p:nvPr/>
        </p:nvSpPr>
        <p:spPr>
          <a:xfrm>
            <a:off x="5082256" y="2728144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Rectangle 20"/>
          <p:cNvSpPr/>
          <p:nvPr/>
        </p:nvSpPr>
        <p:spPr>
          <a:xfrm>
            <a:off x="6041614" y="2728144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ectangle 21"/>
          <p:cNvSpPr/>
          <p:nvPr/>
        </p:nvSpPr>
        <p:spPr>
          <a:xfrm>
            <a:off x="6959666" y="2728144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126860" y="1784620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071037" y="1784620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917977" y="1784620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048803" y="2753518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082188" y="2753518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007242" y="2753518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442114" y="3710675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0" name="TextBox 3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42114" y="3710675"/>
                <a:ext cx="641994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621921" y="3710675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1" name="TextBox 40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21921" y="3710675"/>
                <a:ext cx="456164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Rectangle 41"/>
          <p:cNvSpPr/>
          <p:nvPr/>
        </p:nvSpPr>
        <p:spPr>
          <a:xfrm>
            <a:off x="5082256" y="3703865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/>
          <p:cNvSpPr/>
          <p:nvPr/>
        </p:nvSpPr>
        <p:spPr>
          <a:xfrm>
            <a:off x="6040206" y="3703865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/>
          <p:cNvSpPr/>
          <p:nvPr/>
        </p:nvSpPr>
        <p:spPr>
          <a:xfrm>
            <a:off x="6959666" y="3703865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489587" y="4672318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5" name="TextBox 44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9587" y="4672318"/>
                <a:ext cx="64199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511821" y="4681964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1821" y="4681964"/>
                <a:ext cx="456164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Rectangle 46"/>
          <p:cNvSpPr/>
          <p:nvPr/>
        </p:nvSpPr>
        <p:spPr>
          <a:xfrm>
            <a:off x="5082256" y="4678370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Rectangle 47"/>
          <p:cNvSpPr/>
          <p:nvPr/>
        </p:nvSpPr>
        <p:spPr>
          <a:xfrm>
            <a:off x="6040766" y="4678370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Rectangle 48"/>
          <p:cNvSpPr/>
          <p:nvPr/>
        </p:nvSpPr>
        <p:spPr>
          <a:xfrm>
            <a:off x="6959666" y="4678370"/>
            <a:ext cx="523220" cy="52322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088550" y="3710413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005414" y="3710413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048803" y="3700888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020392" y="4703365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3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2" name="TextBox 6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018451" y="4692565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9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115709" y="4691466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74" name="Picture 73"/>
          <p:cNvPicPr>
            <a:picLocks noChangeAspect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558615" y="2319772"/>
            <a:ext cx="1058060" cy="2376064"/>
          </a:xfrm>
          <a:prstGeom prst="rect">
            <a:avLst/>
          </a:prstGeom>
        </p:spPr>
      </p:pic>
      <p:sp>
        <p:nvSpPr>
          <p:cNvPr id="75" name="Oval 74"/>
          <p:cNvSpPr/>
          <p:nvPr/>
        </p:nvSpPr>
        <p:spPr>
          <a:xfrm>
            <a:off x="3367394" y="3111484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6" name="Oval 75"/>
          <p:cNvSpPr/>
          <p:nvPr/>
        </p:nvSpPr>
        <p:spPr>
          <a:xfrm>
            <a:off x="2916545" y="3111484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7" name="Oval 76"/>
          <p:cNvSpPr/>
          <p:nvPr/>
        </p:nvSpPr>
        <p:spPr>
          <a:xfrm>
            <a:off x="2486840" y="3111484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8" name="Oval 77"/>
          <p:cNvSpPr/>
          <p:nvPr/>
        </p:nvSpPr>
        <p:spPr>
          <a:xfrm>
            <a:off x="2029641" y="3111484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9" name="Oval 78"/>
          <p:cNvSpPr/>
          <p:nvPr/>
        </p:nvSpPr>
        <p:spPr>
          <a:xfrm>
            <a:off x="2472109" y="3556282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0" name="Oval 79"/>
          <p:cNvSpPr/>
          <p:nvPr/>
        </p:nvSpPr>
        <p:spPr>
          <a:xfrm>
            <a:off x="2014910" y="3556282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1" name="Oval 80"/>
          <p:cNvSpPr/>
          <p:nvPr/>
        </p:nvSpPr>
        <p:spPr>
          <a:xfrm>
            <a:off x="3809979" y="3111484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2" name="Oval 81"/>
          <p:cNvSpPr/>
          <p:nvPr/>
        </p:nvSpPr>
        <p:spPr>
          <a:xfrm>
            <a:off x="2924559" y="3556282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3" name="Oval 82"/>
          <p:cNvSpPr/>
          <p:nvPr/>
        </p:nvSpPr>
        <p:spPr>
          <a:xfrm>
            <a:off x="3373893" y="3556282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4" name="Picture 83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7253572" y="661964"/>
            <a:ext cx="702352" cy="702352"/>
          </a:xfrm>
          <a:prstGeom prst="rect">
            <a:avLst/>
          </a:prstGeom>
        </p:spPr>
      </p:pic>
      <p:sp>
        <p:nvSpPr>
          <p:cNvPr id="85" name="TextBox 84"/>
          <p:cNvSpPr txBox="1"/>
          <p:nvPr/>
        </p:nvSpPr>
        <p:spPr>
          <a:xfrm>
            <a:off x="5620880" y="843043"/>
            <a:ext cx="3130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Have a </a:t>
            </a:r>
            <a:r>
              <a:rPr lang="en-GB" sz="2000" dirty="0" smtClean="0">
                <a:latin typeface="Comic Sans MS" panose="030F0702030302020204" pitchFamily="66" charset="0"/>
              </a:rPr>
              <a:t>think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1209184" y="4189493"/>
                <a:ext cx="57127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+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whole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1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9184" y="4189493"/>
                <a:ext cx="5712722" cy="523220"/>
              </a:xfrm>
              <a:prstGeom prst="rect">
                <a:avLst/>
              </a:prstGeom>
              <a:blipFill>
                <a:blip r:embed="rId17"/>
                <a:stretch>
                  <a:fillRect l="-2134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1151635" y="4995237"/>
                <a:ext cx="571272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GB" sz="2800" dirty="0" smtClean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w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1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hole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chemeClr val="accent2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part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2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51635" y="4995237"/>
                <a:ext cx="5712722" cy="523220"/>
              </a:xfrm>
              <a:prstGeom prst="rect">
                <a:avLst/>
              </a:prstGeom>
              <a:blipFill>
                <a:blip r:embed="rId18"/>
                <a:stretch>
                  <a:fillRect l="-2241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124242" y="4603761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4242" y="4603761"/>
                <a:ext cx="641994" cy="523220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2025732" y="4603761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25732" y="4603761"/>
                <a:ext cx="456164" cy="523220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TextBox 89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1491564" y="4603761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6</a:t>
            </a:r>
            <a:endParaRPr lang="en-GB" sz="2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663823" y="4603761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2"/>
                </a:solidFill>
                <a:latin typeface="Comic Sans MS" panose="030F0702030302020204" pitchFamily="66" charset="0"/>
              </a:rPr>
              <a:t>3</a:t>
            </a:r>
            <a:endParaRPr lang="en-GB" sz="2800" dirty="0">
              <a:solidFill>
                <a:schemeClr val="accent2"/>
              </a:solidFill>
              <a:latin typeface="Comic Sans MS" panose="030F0702030302020204" pitchFamily="66" charset="0"/>
            </a:endParaRP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3853985" y="4603761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9</a:t>
            </a:r>
            <a:endParaRPr lang="en-GB" sz="2800" dirty="0">
              <a:solidFill>
                <a:schemeClr val="accent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94" name="Straight Connector 93"/>
          <p:cNvCxnSpPr/>
          <p:nvPr/>
        </p:nvCxnSpPr>
        <p:spPr>
          <a:xfrm>
            <a:off x="6980974" y="2388638"/>
            <a:ext cx="501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>
            <a:off x="6046426" y="3368495"/>
            <a:ext cx="501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>
            <a:off x="5103564" y="4336425"/>
            <a:ext cx="501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972703" y="5326015"/>
            <a:ext cx="50191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/>
          <p:cNvCxnSpPr/>
          <p:nvPr/>
        </p:nvCxnSpPr>
        <p:spPr>
          <a:xfrm>
            <a:off x="6046426" y="2388638"/>
            <a:ext cx="501912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/>
          <p:cNvCxnSpPr/>
          <p:nvPr/>
        </p:nvCxnSpPr>
        <p:spPr>
          <a:xfrm>
            <a:off x="5092835" y="2388638"/>
            <a:ext cx="501912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/>
          <p:cNvCxnSpPr/>
          <p:nvPr/>
        </p:nvCxnSpPr>
        <p:spPr>
          <a:xfrm>
            <a:off x="6959666" y="3368495"/>
            <a:ext cx="501912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Straight Connector 100"/>
          <p:cNvCxnSpPr/>
          <p:nvPr/>
        </p:nvCxnSpPr>
        <p:spPr>
          <a:xfrm>
            <a:off x="5108483" y="3368495"/>
            <a:ext cx="501912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982649" y="4336425"/>
            <a:ext cx="501912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Straight Connector 102"/>
          <p:cNvCxnSpPr/>
          <p:nvPr/>
        </p:nvCxnSpPr>
        <p:spPr>
          <a:xfrm>
            <a:off x="6047718" y="4336425"/>
            <a:ext cx="501912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Connector 103"/>
          <p:cNvCxnSpPr/>
          <p:nvPr/>
        </p:nvCxnSpPr>
        <p:spPr>
          <a:xfrm>
            <a:off x="6055902" y="5326015"/>
            <a:ext cx="501912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Straight Connector 104"/>
          <p:cNvCxnSpPr/>
          <p:nvPr/>
        </p:nvCxnSpPr>
        <p:spPr>
          <a:xfrm>
            <a:off x="5114751" y="5326015"/>
            <a:ext cx="501912" cy="0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6" name="Picture 105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3406" y="1721361"/>
            <a:ext cx="610875" cy="565327"/>
          </a:xfrm>
          <a:prstGeom prst="rect">
            <a:avLst/>
          </a:prstGeom>
        </p:spPr>
      </p:pic>
      <p:pic>
        <p:nvPicPr>
          <p:cNvPr id="107" name="Picture 106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30586" y="2710517"/>
            <a:ext cx="536513" cy="536513"/>
          </a:xfrm>
          <a:prstGeom prst="rect">
            <a:avLst/>
          </a:prstGeom>
        </p:spPr>
      </p:pic>
      <p:pic>
        <p:nvPicPr>
          <p:cNvPr id="109" name="Picture 108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73688" y="3679834"/>
            <a:ext cx="610875" cy="565327"/>
          </a:xfrm>
          <a:prstGeom prst="rect">
            <a:avLst/>
          </a:prstGeom>
        </p:spPr>
      </p:pic>
      <p:pic>
        <p:nvPicPr>
          <p:cNvPr id="110" name="Picture 109"/>
          <p:cNvPicPr>
            <a:picLocks noChangeAspect="1"/>
          </p:cNvPicPr>
          <p:nvPr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8709" y="4703365"/>
            <a:ext cx="536513" cy="53651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546513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 tmFilter="0, 0; .2, .5; .8, .5; 1, 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3" dur="250" autoRev="1" fill="hold"/>
                                        <p:tgtEl>
                                          <p:spTgt spid="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6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97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99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2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5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06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 tmFilter="0, 0; .2, .5; .8, .5; 1, 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8" dur="250" autoRev="1" fill="hold"/>
                                        <p:tgtEl>
                                          <p:spTgt spid="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8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9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0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 tmFilter="0, 0; .2, .5; .8, .5; 1, 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2" dur="250" autoRev="1" fill="hold"/>
                                        <p:tgtEl>
                                          <p:spTgt spid="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23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4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5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 tmFilter="0, 0; .2, .5; .8, .5; 1, 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4" dur="250" autoRev="1" fill="hold"/>
                                        <p:tgtEl>
                                          <p:spTgt spid="7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 tmFilter="0, 0; .2, .5; .8, .5; 1, 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37" dur="250" autoRev="1" fill="hold"/>
                                        <p:tgtEl>
                                          <p:spTgt spid="7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3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 tmFilter="0, 0; .2, .5; .8, .5; 1, 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0" dur="250" autoRev="1" fill="hold"/>
                                        <p:tgtEl>
                                          <p:spTgt spid="7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 tmFilter="0, 0; .2, .5; .8, .5; 1, 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3" dur="250" autoRev="1" fill="hold"/>
                                        <p:tgtEl>
                                          <p:spTgt spid="7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 tmFilter="0, 0; .2, .5; .8, .5; 1, 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6" dur="250" autoRev="1" fill="hold"/>
                                        <p:tgtEl>
                                          <p:spTgt spid="8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4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8" dur="500" tmFilter="0, 0; .2, .5; .8, .5; 1, 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49" dur="250" autoRev="1" fill="hold"/>
                                        <p:tgtEl>
                                          <p:spTgt spid="8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0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 tmFilter="0, 0; .2, .5; .8, .5; 1, 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2" dur="250" autoRev="1" fill="hold"/>
                                        <p:tgtEl>
                                          <p:spTgt spid="7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3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4" dur="500" tmFilter="0, 0; .2, .5; .8, .5; 1, 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5" dur="250" autoRev="1" fill="hold"/>
                                        <p:tgtEl>
                                          <p:spTgt spid="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6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7" dur="500" tmFilter="0, 0; .2, .5; .8, .5; 1, 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8" dur="250" autoRev="1" fill="hold"/>
                                        <p:tgtEl>
                                          <p:spTgt spid="83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59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0" dur="500" tmFilter="0, 0; .2, .5; .8, .5; 1, 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1" dur="250" autoRev="1" fill="hold"/>
                                        <p:tgtEl>
                                          <p:spTgt spid="7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5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>
                      <p:stCondLst>
                        <p:cond delay="indefinite"/>
                      </p:stCondLst>
                      <p:childTnLst>
                        <p:par>
                          <p:cTn id="180" fill="hold">
                            <p:stCondLst>
                              <p:cond delay="0"/>
                            </p:stCondLst>
                            <p:childTnLst>
                              <p:par>
                                <p:cTn id="1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7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>
                      <p:stCondLst>
                        <p:cond delay="indefinite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5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8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9" fill="hold">
                      <p:stCondLst>
                        <p:cond delay="indefinite"/>
                      </p:stCondLst>
                      <p:childTnLst>
                        <p:par>
                          <p:cTn id="210" fill="hold">
                            <p:stCondLst>
                              <p:cond delay="0"/>
                            </p:stCondLst>
                            <p:childTnLst>
                              <p:par>
                                <p:cTn id="2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>
                      <p:stCondLst>
                        <p:cond delay="indefinite"/>
                      </p:stCondLst>
                      <p:childTnLst>
                        <p:par>
                          <p:cTn id="225" fill="hold">
                            <p:stCondLst>
                              <p:cond delay="0"/>
                            </p:stCondLst>
                            <p:childTnLst>
                              <p:par>
                                <p:cTn id="22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6" grpId="0" animBg="1"/>
      <p:bldP spid="7" grpId="0" animBg="1"/>
      <p:bldP spid="18" grpId="0"/>
      <p:bldP spid="19" grpId="0"/>
      <p:bldP spid="20" grpId="0" animBg="1"/>
      <p:bldP spid="21" grpId="0" animBg="1"/>
      <p:bldP spid="22" grpId="0" animBg="1"/>
      <p:bldP spid="23" grpId="0"/>
      <p:bldP spid="24" grpId="0"/>
      <p:bldP spid="25" grpId="0"/>
      <p:bldP spid="32" grpId="0"/>
      <p:bldP spid="33" grpId="0"/>
      <p:bldP spid="34" grpId="0"/>
      <p:bldP spid="40" grpId="0"/>
      <p:bldP spid="41" grpId="0"/>
      <p:bldP spid="42" grpId="0" animBg="1"/>
      <p:bldP spid="43" grpId="0" animBg="1"/>
      <p:bldP spid="44" grpId="0" animBg="1"/>
      <p:bldP spid="45" grpId="0"/>
      <p:bldP spid="46" grpId="0"/>
      <p:bldP spid="47" grpId="0" animBg="1"/>
      <p:bldP spid="48" grpId="0" animBg="1"/>
      <p:bldP spid="49" grpId="0" animBg="1"/>
      <p:bldP spid="58" grpId="0"/>
      <p:bldP spid="59" grpId="0"/>
      <p:bldP spid="60" grpId="0"/>
      <p:bldP spid="61" grpId="0"/>
      <p:bldP spid="62" grpId="0"/>
      <p:bldP spid="63" grpId="0"/>
      <p:bldP spid="75" grpId="0" animBg="1"/>
      <p:bldP spid="75" grpId="1" animBg="1"/>
      <p:bldP spid="76" grpId="0" animBg="1"/>
      <p:bldP spid="76" grpId="1" animBg="1"/>
      <p:bldP spid="77" grpId="0" animBg="1"/>
      <p:bldP spid="77" grpId="1" animBg="1"/>
      <p:bldP spid="78" grpId="0" animBg="1"/>
      <p:bldP spid="78" grpId="1" animBg="1"/>
      <p:bldP spid="79" grpId="0" animBg="1"/>
      <p:bldP spid="79" grpId="1" animBg="1"/>
      <p:bldP spid="80" grpId="0" animBg="1"/>
      <p:bldP spid="80" grpId="1" animBg="1"/>
      <p:bldP spid="81" grpId="0" animBg="1"/>
      <p:bldP spid="81" grpId="1" animBg="1"/>
      <p:bldP spid="82" grpId="0" animBg="1"/>
      <p:bldP spid="82" grpId="1" animBg="1"/>
      <p:bldP spid="83" grpId="0" animBg="1"/>
      <p:bldP spid="83" grpId="1" animBg="1"/>
      <p:bldP spid="85" grpId="0"/>
      <p:bldP spid="85" grpId="1"/>
      <p:bldP spid="86" grpId="0"/>
      <p:bldP spid="87" grpId="0"/>
      <p:bldP spid="88" grpId="0"/>
      <p:bldP spid="89" grpId="0"/>
      <p:bldP spid="90" grpId="0"/>
      <p:bldP spid="91" grpId="0"/>
      <p:bldP spid="9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2 and 3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6022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 flipH="1" flipV="1">
            <a:off x="5451769" y="2601389"/>
            <a:ext cx="1731415" cy="1036816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5500231" y="1561186"/>
            <a:ext cx="1695107" cy="1040203"/>
          </a:xfrm>
          <a:prstGeom prst="line">
            <a:avLst/>
          </a:prstGeom>
          <a:ln w="254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131427" y="1017341"/>
                <a:ext cx="4573954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4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:r>
                  <a:rPr lang="en-GB" sz="4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800" dirty="0">
                    <a:latin typeface="Comic Sans MS" panose="030F0702030302020204" pitchFamily="66" charset="0"/>
                  </a:rPr>
                  <a:t> 13</a:t>
                </a:r>
              </a:p>
              <a:p>
                <a:pPr algn="ctr"/>
                <a:r>
                  <a:rPr lang="en-GB" sz="4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:r>
                  <a:rPr lang="en-GB" sz="4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800" dirty="0">
                    <a:latin typeface="Comic Sans MS" panose="030F0702030302020204" pitchFamily="66" charset="0"/>
                  </a:rPr>
                  <a:t> 13</a:t>
                </a:r>
              </a:p>
              <a:p>
                <a:pPr algn="ctr"/>
                <a:r>
                  <a:rPr lang="en-GB" sz="4800" dirty="0">
                    <a:latin typeface="Comic Sans MS" panose="030F0702030302020204" pitchFamily="66" charset="0"/>
                  </a:rPr>
                  <a:t>13 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:r>
                  <a:rPr lang="en-GB" sz="4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:r>
                  <a:rPr lang="en-GB" sz="4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</a:p>
              <a:p>
                <a:pPr algn="ctr"/>
                <a:r>
                  <a:rPr lang="en-GB" sz="4800" dirty="0">
                    <a:latin typeface="Comic Sans MS" panose="030F0702030302020204" pitchFamily="66" charset="0"/>
                  </a:rPr>
                  <a:t>13 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:r>
                  <a:rPr lang="en-GB" sz="4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4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4800" dirty="0">
                    <a:latin typeface="Comic Sans MS" panose="030F0702030302020204" pitchFamily="66" charset="0"/>
                  </a:rPr>
                  <a:t> </a:t>
                </a:r>
                <a:r>
                  <a:rPr lang="en-GB" sz="4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endParaRPr lang="en-GB" sz="4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427" y="1017341"/>
                <a:ext cx="4573954" cy="3046988"/>
              </a:xfrm>
              <a:prstGeom prst="rect">
                <a:avLst/>
              </a:prstGeom>
              <a:blipFill>
                <a:blip r:embed="rId5"/>
                <a:stretch>
                  <a:fillRect t="-4600" b="-96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Oval 7"/>
          <p:cNvSpPr/>
          <p:nvPr/>
        </p:nvSpPr>
        <p:spPr>
          <a:xfrm rot="16200000">
            <a:off x="4992231" y="2093390"/>
            <a:ext cx="1016000" cy="101600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Oval 22"/>
          <p:cNvSpPr/>
          <p:nvPr/>
        </p:nvSpPr>
        <p:spPr>
          <a:xfrm rot="16200000">
            <a:off x="6687338" y="3130207"/>
            <a:ext cx="1016000" cy="101600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 rot="16200000">
            <a:off x="6687338" y="1053188"/>
            <a:ext cx="1016000" cy="1016000"/>
          </a:xfrm>
          <a:prstGeom prst="ellipse">
            <a:avLst/>
          </a:prstGeom>
          <a:solidFill>
            <a:schemeClr val="bg1"/>
          </a:solidFill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ectangle 27"/>
          <p:cNvSpPr/>
          <p:nvPr/>
        </p:nvSpPr>
        <p:spPr>
          <a:xfrm>
            <a:off x="5006885" y="2139724"/>
            <a:ext cx="9866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5400" dirty="0">
                <a:latin typeface="Comic Sans MS" panose="030F0702030302020204" pitchFamily="66" charset="0"/>
              </a:rPr>
              <a:t>13</a:t>
            </a:r>
            <a:endParaRPr lang="en-GB" sz="5400" dirty="0"/>
          </a:p>
        </p:txBody>
      </p:sp>
      <p:sp>
        <p:nvSpPr>
          <p:cNvPr id="29" name="Rectangle 28"/>
          <p:cNvSpPr/>
          <p:nvPr/>
        </p:nvSpPr>
        <p:spPr>
          <a:xfrm>
            <a:off x="6716646" y="1075585"/>
            <a:ext cx="9866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60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01992" y="3144364"/>
            <a:ext cx="98669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6000" dirty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endParaRPr lang="en-GB" sz="6000" dirty="0">
              <a:solidFill>
                <a:srgbClr val="FFC000"/>
              </a:solidFill>
            </a:endParaRPr>
          </a:p>
        </p:txBody>
      </p:sp>
      <p:pic>
        <p:nvPicPr>
          <p:cNvPr id="19" name="Picture 18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764136" y="3615121"/>
            <a:ext cx="1058060" cy="2376064"/>
          </a:xfrm>
          <a:prstGeom prst="rect">
            <a:avLst/>
          </a:prstGeom>
        </p:spPr>
      </p:pic>
      <p:sp>
        <p:nvSpPr>
          <p:cNvPr id="25" name="Oval 24"/>
          <p:cNvSpPr/>
          <p:nvPr/>
        </p:nvSpPr>
        <p:spPr>
          <a:xfrm>
            <a:off x="4686011" y="4406833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4235162" y="4406833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418867" y="3615121"/>
            <a:ext cx="1058060" cy="2376064"/>
          </a:xfrm>
          <a:prstGeom prst="rect">
            <a:avLst/>
          </a:prstGeom>
        </p:spPr>
      </p:pic>
      <p:sp>
        <p:nvSpPr>
          <p:cNvPr id="31" name="Oval 30"/>
          <p:cNvSpPr/>
          <p:nvPr/>
        </p:nvSpPr>
        <p:spPr>
          <a:xfrm>
            <a:off x="3227646" y="4406833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4" name="Oval 33"/>
          <p:cNvSpPr/>
          <p:nvPr/>
        </p:nvSpPr>
        <p:spPr>
          <a:xfrm>
            <a:off x="2776797" y="4406833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Oval 34"/>
          <p:cNvSpPr/>
          <p:nvPr/>
        </p:nvSpPr>
        <p:spPr>
          <a:xfrm>
            <a:off x="2347092" y="4406833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6" name="Oval 35"/>
          <p:cNvSpPr/>
          <p:nvPr/>
        </p:nvSpPr>
        <p:spPr>
          <a:xfrm>
            <a:off x="1889893" y="4406833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Oval 36"/>
          <p:cNvSpPr/>
          <p:nvPr/>
        </p:nvSpPr>
        <p:spPr>
          <a:xfrm>
            <a:off x="3212915" y="4851631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Oval 37"/>
          <p:cNvSpPr/>
          <p:nvPr/>
        </p:nvSpPr>
        <p:spPr>
          <a:xfrm>
            <a:off x="2762066" y="4851631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2332361" y="4851631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1875162" y="4851631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Oval 40"/>
          <p:cNvSpPr/>
          <p:nvPr/>
        </p:nvSpPr>
        <p:spPr>
          <a:xfrm>
            <a:off x="3670231" y="4851631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2" name="Oval 41"/>
          <p:cNvSpPr/>
          <p:nvPr/>
        </p:nvSpPr>
        <p:spPr>
          <a:xfrm>
            <a:off x="3670231" y="4406833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Oval 42"/>
          <p:cNvSpPr/>
          <p:nvPr/>
        </p:nvSpPr>
        <p:spPr>
          <a:xfrm>
            <a:off x="5128519" y="4409487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74524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47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p"/>
      <p:bldP spid="8" grpId="0" animBg="1"/>
      <p:bldP spid="23" grpId="0" animBg="1"/>
      <p:bldP spid="24" grpId="0" animBg="1"/>
      <p:bldP spid="28" grpId="0"/>
      <p:bldP spid="29" grpId="0"/>
      <p:bldP spid="3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Rectangle 34"/>
          <p:cNvSpPr/>
          <p:nvPr/>
        </p:nvSpPr>
        <p:spPr>
          <a:xfrm>
            <a:off x="3155950" y="3098448"/>
            <a:ext cx="1310404" cy="576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Rectangle 30"/>
          <p:cNvSpPr/>
          <p:nvPr/>
        </p:nvSpPr>
        <p:spPr>
          <a:xfrm>
            <a:off x="507977" y="3098448"/>
            <a:ext cx="2709850" cy="576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10399" y="478759"/>
            <a:ext cx="1056951" cy="10569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556367" y="740878"/>
            <a:ext cx="24540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Have a </a:t>
            </a:r>
            <a:r>
              <a:rPr lang="en-GB" sz="2800" dirty="0" smtClean="0">
                <a:latin typeface="Comic Sans MS" panose="030F0702030302020204" pitchFamily="66" charset="0"/>
              </a:rPr>
              <a:t>think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992231" y="1828101"/>
            <a:ext cx="2711107" cy="3093019"/>
            <a:chOff x="4992231" y="1828101"/>
            <a:chExt cx="2711107" cy="3093019"/>
          </a:xfrm>
        </p:grpSpPr>
        <p:cxnSp>
          <p:nvCxnSpPr>
            <p:cNvPr id="33" name="Straight Connector 32"/>
            <p:cNvCxnSpPr/>
            <p:nvPr/>
          </p:nvCxnSpPr>
          <p:spPr>
            <a:xfrm flipH="1" flipV="1">
              <a:off x="5451769" y="3376302"/>
              <a:ext cx="1731415" cy="1036816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flipH="1">
              <a:off x="5500231" y="2336099"/>
              <a:ext cx="1695107" cy="1040203"/>
            </a:xfrm>
            <a:prstGeom prst="line">
              <a:avLst/>
            </a:prstGeom>
            <a:ln w="254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" name="Oval 7"/>
            <p:cNvSpPr/>
            <p:nvPr/>
          </p:nvSpPr>
          <p:spPr>
            <a:xfrm rot="16200000">
              <a:off x="4992231" y="2868303"/>
              <a:ext cx="1016000" cy="1016000"/>
            </a:xfrm>
            <a:prstGeom prst="ellipse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3" name="Oval 22"/>
            <p:cNvSpPr/>
            <p:nvPr/>
          </p:nvSpPr>
          <p:spPr>
            <a:xfrm rot="16200000">
              <a:off x="6687338" y="3905120"/>
              <a:ext cx="1016000" cy="1016000"/>
            </a:xfrm>
            <a:prstGeom prst="ellipse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4" name="Oval 23"/>
            <p:cNvSpPr/>
            <p:nvPr/>
          </p:nvSpPr>
          <p:spPr>
            <a:xfrm rot="16200000">
              <a:off x="6687338" y="1828101"/>
              <a:ext cx="1016000" cy="1016000"/>
            </a:xfrm>
            <a:prstGeom prst="ellipse">
              <a:avLst/>
            </a:prstGeom>
            <a:solidFill>
              <a:schemeClr val="bg1"/>
            </a:solidFill>
            <a:ln w="25400"/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8" name="Rectangle 27"/>
          <p:cNvSpPr/>
          <p:nvPr/>
        </p:nvSpPr>
        <p:spPr>
          <a:xfrm>
            <a:off x="5009384" y="3103210"/>
            <a:ext cx="9866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13</a:t>
            </a:r>
            <a:endParaRPr lang="en-GB" sz="3200" dirty="0"/>
          </a:p>
        </p:txBody>
      </p:sp>
      <p:sp>
        <p:nvSpPr>
          <p:cNvPr id="29" name="Rectangle 28"/>
          <p:cNvSpPr/>
          <p:nvPr/>
        </p:nvSpPr>
        <p:spPr>
          <a:xfrm>
            <a:off x="6716646" y="2043712"/>
            <a:ext cx="9866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6721025" y="4120731"/>
            <a:ext cx="9866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endParaRPr lang="en-GB" sz="3200" dirty="0">
              <a:solidFill>
                <a:srgbClr val="FFC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977" y="2526292"/>
            <a:ext cx="3960000" cy="576000"/>
          </a:xfrm>
          <a:prstGeom prst="rect">
            <a:avLst/>
          </a:prstGeom>
          <a:ln w="254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5011547" y="3103210"/>
            <a:ext cx="9866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latin typeface="Comic Sans MS" panose="030F0702030302020204" pitchFamily="66" charset="0"/>
              </a:rPr>
              <a:t>13</a:t>
            </a:r>
            <a:endParaRPr lang="en-GB" sz="3200" dirty="0"/>
          </a:p>
        </p:txBody>
      </p:sp>
      <p:sp>
        <p:nvSpPr>
          <p:cNvPr id="26" name="Rectangle 25"/>
          <p:cNvSpPr/>
          <p:nvPr/>
        </p:nvSpPr>
        <p:spPr>
          <a:xfrm>
            <a:off x="6721025" y="2043712"/>
            <a:ext cx="9866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FF0000"/>
                </a:solidFill>
                <a:latin typeface="Comic Sans MS" panose="030F0702030302020204" pitchFamily="66" charset="0"/>
              </a:rPr>
              <a:t>7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6721025" y="4120588"/>
            <a:ext cx="9866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3200" dirty="0">
                <a:solidFill>
                  <a:srgbClr val="FFC000"/>
                </a:solidFill>
                <a:latin typeface="Comic Sans MS" panose="030F0702030302020204" pitchFamily="66" charset="0"/>
              </a:rPr>
              <a:t>6</a:t>
            </a:r>
            <a:endParaRPr lang="en-GB" sz="3200" dirty="0">
              <a:solidFill>
                <a:srgbClr val="FFC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/>
              <p:cNvSpPr/>
              <p:nvPr/>
            </p:nvSpPr>
            <p:spPr>
              <a:xfrm>
                <a:off x="525827" y="4033113"/>
                <a:ext cx="2209800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13</a:t>
                </a:r>
              </a:p>
              <a:p>
                <a:pPr algn="ctr"/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13</a:t>
                </a:r>
              </a:p>
              <a:p>
                <a:pPr algn="ctr"/>
                <a:r>
                  <a:rPr lang="en-GB" sz="2800" dirty="0">
                    <a:latin typeface="Comic Sans MS" panose="030F0702030302020204" pitchFamily="66" charset="0"/>
                  </a:rPr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</a:p>
              <a:p>
                <a:pPr algn="ctr"/>
                <a:r>
                  <a:rPr lang="en-GB" sz="2800" dirty="0">
                    <a:latin typeface="Comic Sans MS" panose="030F0702030302020204" pitchFamily="66" charset="0"/>
                  </a:rPr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827" y="4033113"/>
                <a:ext cx="2209800" cy="1815882"/>
              </a:xfrm>
              <a:prstGeom prst="rect">
                <a:avLst/>
              </a:prstGeom>
              <a:blipFill>
                <a:blip r:embed="rId6"/>
                <a:stretch>
                  <a:fillRect t="-3704" b="-8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3079750" y="4033113"/>
                <a:ext cx="2209800" cy="18158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2800" dirty="0">
                    <a:latin typeface="Comic Sans MS" panose="030F0702030302020204" pitchFamily="66" charset="0"/>
                  </a:rPr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endParaRPr lang="en-GB" sz="28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2800" dirty="0">
                    <a:latin typeface="Comic Sans MS" panose="030F0702030302020204" pitchFamily="66" charset="0"/>
                  </a:rPr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endParaRPr lang="en-GB" sz="2800" dirty="0"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latin typeface="Comic Sans MS" panose="030F0702030302020204" pitchFamily="66" charset="0"/>
                  </a:rPr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</a:t>
                </a:r>
                <a:endParaRPr lang="en-GB" sz="2800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  <a:p>
                <a:pPr algn="ctr"/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6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solidFill>
                      <a:srgbClr val="FFC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latin typeface="Comic Sans MS" panose="030F0702030302020204" pitchFamily="66" charset="0"/>
                  </a:rPr>
                  <a:t>13 </a:t>
                </a:r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–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7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9750" y="4033113"/>
                <a:ext cx="2209800" cy="1815882"/>
              </a:xfrm>
              <a:prstGeom prst="rect">
                <a:avLst/>
              </a:prstGeom>
              <a:blipFill>
                <a:blip r:embed="rId7"/>
                <a:stretch>
                  <a:fillRect t="-3704" b="-875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509439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1.11111E-6 L -0.32986 -0.08542 " pathEditMode="relative" rAng="0" ptsTypes="AA">
                                      <p:cBhvr>
                                        <p:cTn id="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6493" y="-428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7.40741E-7 L -0.58351 0.15509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184" y="77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1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1.48148E-6 L -0.36806 -0.15116 " pathEditMode="relative" rAng="0" ptsTypes="AA">
                                      <p:cBhvr>
                                        <p:cTn id="23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3" y="-75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31" grpId="0" animBg="1"/>
      <p:bldP spid="3" grpId="0"/>
      <p:bldP spid="7" grpId="0" animBg="1"/>
      <p:bldP spid="25" grpId="0"/>
      <p:bldP spid="26" grpId="0"/>
      <p:bldP spid="27" grpId="0"/>
      <p:bldP spid="4" grpId="0"/>
      <p:bldP spid="2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questions the rest of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27480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02209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308" y="2618509"/>
            <a:ext cx="1565979" cy="14579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451" y="2618509"/>
            <a:ext cx="1565979" cy="145798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594" y="2618509"/>
            <a:ext cx="1565979" cy="14579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308" y="1008609"/>
            <a:ext cx="1565979" cy="145798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789" y="4376462"/>
            <a:ext cx="1621614" cy="150977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417" y="4376462"/>
            <a:ext cx="1621614" cy="150977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175" y="4376462"/>
            <a:ext cx="1621614" cy="150977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167" y="4376462"/>
            <a:ext cx="1621614" cy="150977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894" y="4376462"/>
            <a:ext cx="1621614" cy="1509778"/>
          </a:xfrm>
          <a:prstGeom prst="rect">
            <a:avLst/>
          </a:prstGeom>
        </p:spPr>
      </p:pic>
      <p:sp>
        <p:nvSpPr>
          <p:cNvPr id="33" name="TextBox 32"/>
          <p:cNvSpPr txBox="1"/>
          <p:nvPr/>
        </p:nvSpPr>
        <p:spPr>
          <a:xfrm>
            <a:off x="813458" y="1377503"/>
            <a:ext cx="205330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1)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2)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3)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96210" y="500559"/>
            <a:ext cx="40879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What is represented here?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88076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TextBox 32"/>
          <p:cNvSpPr txBox="1"/>
          <p:nvPr/>
        </p:nvSpPr>
        <p:spPr>
          <a:xfrm>
            <a:off x="805144" y="1377503"/>
            <a:ext cx="728313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1)					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5</a:t>
            </a:r>
            <a:r>
              <a:rPr lang="en-GB" sz="2800" dirty="0" smtClean="0">
                <a:latin typeface="Comic Sans MS" panose="030F0702030302020204" pitchFamily="66" charset="0"/>
              </a:rPr>
              <a:t>	</a:t>
            </a: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2)													</a:t>
            </a:r>
            <a:r>
              <a:rPr lang="en-GB" sz="2800" dirty="0">
                <a:solidFill>
                  <a:schemeClr val="accent1"/>
                </a:solidFill>
                <a:latin typeface="Comic Sans MS" panose="030F0702030302020204" pitchFamily="66" charset="0"/>
              </a:rPr>
              <a:t> 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15</a:t>
            </a:r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  <a:p>
            <a:r>
              <a:rPr lang="en-GB" sz="2800" dirty="0" smtClean="0">
                <a:latin typeface="Comic Sans MS" panose="030F0702030302020204" pitchFamily="66" charset="0"/>
              </a:rPr>
              <a:t>3)														</a:t>
            </a:r>
            <a:r>
              <a:rPr lang="en-GB" sz="2800" dirty="0" smtClean="0">
                <a:solidFill>
                  <a:schemeClr val="accent1"/>
                </a:solidFill>
                <a:latin typeface="Comic Sans MS" panose="030F0702030302020204" pitchFamily="66" charset="0"/>
              </a:rPr>
              <a:t>15</a:t>
            </a:r>
            <a:endParaRPr lang="en-GB" sz="2800" dirty="0" smtClean="0">
              <a:latin typeface="Comic Sans MS" panose="030F0702030302020204" pitchFamily="66" charset="0"/>
            </a:endParaRPr>
          </a:p>
          <a:p>
            <a:endParaRPr lang="en-GB" sz="2800" dirty="0">
              <a:latin typeface="Comic Sans MS" panose="030F0702030302020204" pitchFamily="66" charset="0"/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308" y="2618509"/>
            <a:ext cx="1565979" cy="145798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1451" y="2618509"/>
            <a:ext cx="1565979" cy="1457980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73594" y="2618509"/>
            <a:ext cx="1565979" cy="145798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308" y="1008609"/>
            <a:ext cx="1565979" cy="1457980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7789" y="4376462"/>
            <a:ext cx="1621614" cy="150977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2417" y="4376462"/>
            <a:ext cx="1621614" cy="1509778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26175" y="4376462"/>
            <a:ext cx="1621614" cy="150977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8167" y="4376462"/>
            <a:ext cx="1621614" cy="150977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8894" y="4376462"/>
            <a:ext cx="1621614" cy="1509778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2096210" y="500559"/>
            <a:ext cx="40879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2400" dirty="0" smtClean="0">
                <a:latin typeface="Comic Sans MS" panose="030F0702030302020204" pitchFamily="66" charset="0"/>
              </a:rPr>
              <a:t>What is represented here?</a:t>
            </a:r>
            <a:endParaRPr lang="en-GB" sz="2400" dirty="0">
              <a:latin typeface="Comic Sans MS" panose="030F0702030302020204" pitchFamily="66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53356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2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3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8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13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1572636" y="578424"/>
            <a:ext cx="5712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What is being represented here?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43606" y="1230967"/>
            <a:ext cx="1058060" cy="2376064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>
            <a:off x="1852385" y="2022679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1401536" y="2022679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971831" y="2022679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514632" y="2022679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957100" y="2467477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499901" y="2467477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2294970" y="2022679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885887" y="1919063"/>
            <a:ext cx="227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7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336736" y="1906449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6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736" y="1906449"/>
                <a:ext cx="2275202" cy="523220"/>
              </a:xfrm>
              <a:prstGeom prst="rect">
                <a:avLst/>
              </a:prstGeom>
              <a:blipFill>
                <a:blip r:embed="rId7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4072176" y="1918741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1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176" y="1918741"/>
                <a:ext cx="2275202" cy="523220"/>
              </a:xfrm>
              <a:prstGeom prst="rect">
                <a:avLst/>
              </a:prstGeom>
              <a:blipFill>
                <a:blip r:embed="rId8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885887" y="2406447"/>
            <a:ext cx="227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7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336736" y="2393833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1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6736" y="2393833"/>
                <a:ext cx="2275202" cy="523220"/>
              </a:xfrm>
              <a:prstGeom prst="rect">
                <a:avLst/>
              </a:prstGeom>
              <a:blipFill>
                <a:blip r:embed="rId9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4072176" y="2386760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6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72176" y="2386760"/>
                <a:ext cx="2275202" cy="523220"/>
              </a:xfrm>
              <a:prstGeom prst="rect">
                <a:avLst/>
              </a:prstGeom>
              <a:blipFill>
                <a:blip r:embed="rId10"/>
                <a:stretch>
                  <a:fillRect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2885887" y="2406447"/>
            <a:ext cx="37365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3698525" y="2406447"/>
            <a:ext cx="3736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4431054" y="2406447"/>
            <a:ext cx="3736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2885887" y="2909980"/>
            <a:ext cx="37365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698525" y="2909980"/>
            <a:ext cx="3736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4431054" y="2909980"/>
            <a:ext cx="3736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4854210" y="2184193"/>
                <a:ext cx="22487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 smtClean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whole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</a:t>
                </a:r>
                <a:endParaRPr lang="en-GB" sz="2800" dirty="0">
                  <a:solidFill>
                    <a:schemeClr val="accent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4210" y="2184193"/>
                <a:ext cx="2248705" cy="523220"/>
              </a:xfrm>
              <a:prstGeom prst="rect">
                <a:avLst/>
              </a:prstGeom>
              <a:blipFill>
                <a:blip r:embed="rId11"/>
                <a:stretch>
                  <a:fillRect l="-5420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TextBox 15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249506" y="2184193"/>
            <a:ext cx="120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437050" y="2184193"/>
            <a:ext cx="120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part</a:t>
            </a:r>
            <a:endParaRPr lang="en-GB" sz="2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7060167" y="2184193"/>
                <a:ext cx="3510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0167" y="2184193"/>
                <a:ext cx="351006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TextBox 157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885887" y="3449859"/>
            <a:ext cx="227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220385" y="3429850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1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385" y="3429850"/>
                <a:ext cx="2275202" cy="523220"/>
              </a:xfrm>
              <a:prstGeom prst="rect">
                <a:avLst/>
              </a:prstGeom>
              <a:blipFill>
                <a:blip r:embed="rId13"/>
                <a:stretch>
                  <a:fillRect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970852" y="3449537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7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0852" y="3449537"/>
                <a:ext cx="2275202" cy="523220"/>
              </a:xfrm>
              <a:prstGeom prst="rect">
                <a:avLst/>
              </a:prstGeom>
              <a:blipFill>
                <a:blip r:embed="rId14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1" name="Straight Connector 160"/>
          <p:cNvCxnSpPr/>
          <p:nvPr/>
        </p:nvCxnSpPr>
        <p:spPr>
          <a:xfrm>
            <a:off x="4382050" y="3954837"/>
            <a:ext cx="37365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2885887" y="3953070"/>
            <a:ext cx="3736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3573137" y="3954837"/>
            <a:ext cx="3736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800930" y="3761661"/>
                <a:ext cx="22487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 smtClean="0">
                    <a:solidFill>
                      <a:schemeClr val="accent1"/>
                    </a:solidFill>
                    <a:latin typeface="Comic Sans MS" panose="030F0702030302020204" pitchFamily="66" charset="0"/>
                  </a:rPr>
                  <a:t> whole</a:t>
                </a:r>
                <a:endParaRPr lang="en-GB" sz="2800" dirty="0">
                  <a:solidFill>
                    <a:schemeClr val="accent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0930" y="3761661"/>
                <a:ext cx="2248705" cy="523220"/>
              </a:xfrm>
              <a:prstGeom prst="rect">
                <a:avLst/>
              </a:prstGeom>
              <a:blipFill>
                <a:blip r:embed="rId15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5" name="TextBox 16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4872458" y="3761661"/>
            <a:ext cx="120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0000"/>
                </a:solidFill>
                <a:latin typeface="Comic Sans MS" panose="030F0702030302020204" pitchFamily="66" charset="0"/>
              </a:rPr>
              <a:t>part</a:t>
            </a:r>
            <a:endParaRPr lang="en-GB" sz="28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011874" y="3761661"/>
            <a:ext cx="120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solidFill>
                  <a:srgbClr val="FFFF00"/>
                </a:solidFill>
                <a:latin typeface="Comic Sans MS" panose="030F0702030302020204" pitchFamily="66" charset="0"/>
              </a:rPr>
              <a:t>part</a:t>
            </a:r>
            <a:endParaRPr lang="en-GB" sz="2800" dirty="0">
              <a:solidFill>
                <a:srgbClr val="FFFF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659055" y="3761661"/>
                <a:ext cx="3510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0" i="1" dirty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solidFill>
                    <a:schemeClr val="tx1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9055" y="3761661"/>
                <a:ext cx="351006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6" name="TextBox 17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894463" y="4016520"/>
            <a:ext cx="227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Comic Sans MS" panose="030F0702030302020204" pitchFamily="66" charset="0"/>
              </a:rPr>
              <a:t>1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228961" y="3996511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6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961" y="3996511"/>
                <a:ext cx="2275202" cy="523220"/>
              </a:xfrm>
              <a:prstGeom prst="rect">
                <a:avLst/>
              </a:prstGeom>
              <a:blipFill>
                <a:blip r:embed="rId17"/>
                <a:stretch>
                  <a:fillRect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979428" y="4016198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GB" sz="2800" b="0" i="1" dirty="0" smtClean="0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omic Sans MS" panose="030F0702030302020204" pitchFamily="66" charset="0"/>
                  </a:rPr>
                  <a:t> </a:t>
                </a:r>
                <a:r>
                  <a:rPr lang="en-GB" sz="2800" dirty="0" smtClean="0">
                    <a:latin typeface="Comic Sans MS" panose="030F0702030302020204" pitchFamily="66" charset="0"/>
                  </a:rPr>
                  <a:t>7</a:t>
                </a:r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428" y="4016198"/>
                <a:ext cx="2275202" cy="523220"/>
              </a:xfrm>
              <a:prstGeom prst="rect">
                <a:avLst/>
              </a:prstGeom>
              <a:blipFill>
                <a:blip r:embed="rId18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7" name="Straight Connector 196"/>
          <p:cNvCxnSpPr/>
          <p:nvPr/>
        </p:nvCxnSpPr>
        <p:spPr>
          <a:xfrm>
            <a:off x="4390626" y="4521498"/>
            <a:ext cx="37365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2894463" y="4519731"/>
            <a:ext cx="3736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3581713" y="4521498"/>
            <a:ext cx="3736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953498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animClr clrSpc="rgb" dir="cw">
                                      <p:cBhvr>
                                        <p:cTn id="11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25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9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6" presetClass="emph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 tmFilter="0, 0; .2, .5; .8, .5; 1, 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250" autoRev="1" fill="hold"/>
                                        <p:tgtEl>
                                          <p:spTgt spid="2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3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4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5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7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68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0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3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6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77" presetID="26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9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9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5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0.03438 0.03773 C 0.04167 0.0463 0.05243 0.05093 0.06372 0.05093 C 0.07657 0.05093 0.08681 0.0463 0.0941 0.03773 L 0.12865 -3.7037E-7 " pathEditMode="relative" rAng="0" ptsTypes="AAAAA">
                                      <p:cBhvr>
                                        <p:cTn id="129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4" y="2546"/>
                                    </p:animMotion>
                                  </p:childTnLst>
                                </p:cTn>
                              </p:par>
                              <p:par>
                                <p:cTn id="130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0.00023 L -0.0342 0.03866 C -0.04131 0.04722 -0.05225 0.05208 -0.06354 0.05208 C -0.07638 0.05208 -0.0868 0.04722 -0.09392 0.03866 L -0.12847 0.00023 " pathEditMode="relative" rAng="0" ptsTypes="AAAAA">
                                      <p:cBhvr>
                                        <p:cTn id="131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58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9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7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0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1.85185E-6 L 0.03437 0.03773 C 0.04166 0.04629 0.05243 0.05092 0.06371 0.05092 C 0.07656 0.05092 0.0868 0.04629 0.09409 0.03773 L 0.12864 1.85185E-6 " pathEditMode="relative" rAng="0" ptsTypes="AAAAA">
                                      <p:cBhvr>
                                        <p:cTn id="177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4" y="2546"/>
                                    </p:animMotion>
                                  </p:childTnLst>
                                </p:cTn>
                              </p:par>
                              <p:par>
                                <p:cTn id="178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2 0.00023 L -0.0342 0.03866 C -0.04132 0.04722 -0.05226 0.05208 -0.06354 0.05208 C -0.07639 0.05208 -0.08681 0.04722 -0.09392 0.03866 L -0.12847 0.00023 " pathEditMode="relative" rAng="0" ptsTypes="AAAAA">
                                      <p:cBhvr>
                                        <p:cTn id="179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58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2" grpId="0" animBg="1"/>
      <p:bldP spid="22" grpId="1" animBg="1"/>
      <p:bldP spid="24" grpId="0" animBg="1"/>
      <p:bldP spid="24" grpId="1" animBg="1"/>
      <p:bldP spid="25" grpId="0" animBg="1"/>
      <p:bldP spid="25" grpId="1" animBg="1"/>
      <p:bldP spid="28" grpId="0" animBg="1"/>
      <p:bldP spid="28" grpId="1" animBg="1"/>
      <p:bldP spid="28" grpId="2" animBg="1"/>
      <p:bldP spid="29" grpId="0" animBg="1"/>
      <p:bldP spid="29" grpId="1" animBg="1"/>
      <p:bldP spid="31" grpId="0" animBg="1"/>
      <p:bldP spid="31" grpId="1" animBg="1"/>
      <p:bldP spid="32" grpId="0"/>
      <p:bldP spid="98" grpId="0"/>
      <p:bldP spid="114" grpId="0"/>
      <p:bldP spid="122" grpId="0"/>
      <p:bldP spid="123" grpId="0"/>
      <p:bldP spid="146" grpId="0"/>
      <p:bldP spid="154" grpId="0"/>
      <p:bldP spid="155" grpId="0"/>
      <p:bldP spid="155" grpId="1"/>
      <p:bldP spid="156" grpId="0"/>
      <p:bldP spid="156" grpId="1"/>
      <p:bldP spid="157" grpId="0"/>
      <p:bldP spid="158" grpId="0"/>
      <p:bldP spid="159" grpId="0"/>
      <p:bldP spid="160" grpId="0"/>
      <p:bldP spid="164" grpId="0"/>
      <p:bldP spid="165" grpId="0"/>
      <p:bldP spid="165" grpId="1"/>
      <p:bldP spid="166" grpId="0"/>
      <p:bldP spid="166" grpId="1"/>
      <p:bldP spid="167" grpId="0"/>
      <p:bldP spid="176" grpId="0"/>
      <p:bldP spid="177" grpId="0"/>
      <p:bldP spid="19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3746166" y="2443886"/>
            <a:ext cx="1058060" cy="2376064"/>
          </a:xfrm>
          <a:prstGeom prst="rect">
            <a:avLst/>
          </a:prstGeom>
        </p:spPr>
      </p:pic>
      <p:sp>
        <p:nvSpPr>
          <p:cNvPr id="15" name="Oval 14"/>
          <p:cNvSpPr/>
          <p:nvPr/>
        </p:nvSpPr>
        <p:spPr>
          <a:xfrm>
            <a:off x="4554945" y="3235598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Oval 15"/>
          <p:cNvSpPr/>
          <p:nvPr/>
        </p:nvSpPr>
        <p:spPr>
          <a:xfrm>
            <a:off x="4104096" y="3235598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Oval 16"/>
          <p:cNvSpPr/>
          <p:nvPr/>
        </p:nvSpPr>
        <p:spPr>
          <a:xfrm>
            <a:off x="3668041" y="3235598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Oval 18"/>
          <p:cNvSpPr/>
          <p:nvPr/>
        </p:nvSpPr>
        <p:spPr>
          <a:xfrm>
            <a:off x="3217192" y="3235598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400897" y="2443886"/>
            <a:ext cx="1058060" cy="2376064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>
            <a:off x="2209676" y="3235598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Oval 21"/>
          <p:cNvSpPr/>
          <p:nvPr/>
        </p:nvSpPr>
        <p:spPr>
          <a:xfrm>
            <a:off x="1758827" y="3235598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Oval 23"/>
          <p:cNvSpPr/>
          <p:nvPr/>
        </p:nvSpPr>
        <p:spPr>
          <a:xfrm>
            <a:off x="1329122" y="3235598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Oval 24"/>
          <p:cNvSpPr/>
          <p:nvPr/>
        </p:nvSpPr>
        <p:spPr>
          <a:xfrm>
            <a:off x="871923" y="3235598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Oval 25"/>
          <p:cNvSpPr/>
          <p:nvPr/>
        </p:nvSpPr>
        <p:spPr>
          <a:xfrm>
            <a:off x="2194945" y="3680396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Oval 26"/>
          <p:cNvSpPr/>
          <p:nvPr/>
        </p:nvSpPr>
        <p:spPr>
          <a:xfrm>
            <a:off x="1744096" y="3680396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Oval 27"/>
          <p:cNvSpPr/>
          <p:nvPr/>
        </p:nvSpPr>
        <p:spPr>
          <a:xfrm>
            <a:off x="1314391" y="3680396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9" name="Oval 28"/>
          <p:cNvSpPr/>
          <p:nvPr/>
        </p:nvSpPr>
        <p:spPr>
          <a:xfrm>
            <a:off x="857192" y="3680396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Oval 29"/>
          <p:cNvSpPr/>
          <p:nvPr/>
        </p:nvSpPr>
        <p:spPr>
          <a:xfrm>
            <a:off x="2652261" y="3680396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Oval 30"/>
          <p:cNvSpPr/>
          <p:nvPr/>
        </p:nvSpPr>
        <p:spPr>
          <a:xfrm>
            <a:off x="2652261" y="3235598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888116" y="2454087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116" y="2454087"/>
                <a:ext cx="641994" cy="52322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067923" y="2454087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923" y="2454087"/>
                <a:ext cx="456164" cy="52322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8" name="Picture 7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352693" y="1274502"/>
            <a:ext cx="702352" cy="702352"/>
          </a:xfrm>
          <a:prstGeom prst="rect">
            <a:avLst/>
          </a:prstGeom>
        </p:spPr>
      </p:pic>
      <p:sp>
        <p:nvSpPr>
          <p:cNvPr id="79" name="TextBox 78"/>
          <p:cNvSpPr txBox="1"/>
          <p:nvPr/>
        </p:nvSpPr>
        <p:spPr>
          <a:xfrm>
            <a:off x="5720001" y="1455581"/>
            <a:ext cx="313071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latin typeface="Comic Sans MS" panose="030F0702030302020204" pitchFamily="66" charset="0"/>
              </a:rPr>
              <a:t>Have a </a:t>
            </a:r>
            <a:r>
              <a:rPr lang="en-GB" sz="2000" dirty="0" smtClean="0">
                <a:latin typeface="Comic Sans MS" panose="030F0702030302020204" pitchFamily="66" charset="0"/>
              </a:rPr>
              <a:t>think</a:t>
            </a:r>
            <a:endParaRPr lang="en-GB" sz="2000" dirty="0">
              <a:latin typeface="Comic Sans MS" panose="030F0702030302020204" pitchFamily="66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73176" y="245370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1" name="Rectangle 80"/>
          <p:cNvSpPr/>
          <p:nvPr/>
        </p:nvSpPr>
        <p:spPr>
          <a:xfrm>
            <a:off x="6486208" y="245370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2" name="Rectangle 81"/>
          <p:cNvSpPr/>
          <p:nvPr/>
        </p:nvSpPr>
        <p:spPr>
          <a:xfrm>
            <a:off x="7413380" y="245370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888116" y="3092648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8116" y="3092648"/>
                <a:ext cx="641994" cy="523220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067923" y="3092648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7923" y="3092648"/>
                <a:ext cx="456164" cy="523220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5" name="Rectangle 84"/>
          <p:cNvSpPr/>
          <p:nvPr/>
        </p:nvSpPr>
        <p:spPr>
          <a:xfrm>
            <a:off x="5573176" y="308583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6" name="Rectangle 85"/>
          <p:cNvSpPr/>
          <p:nvPr/>
        </p:nvSpPr>
        <p:spPr>
          <a:xfrm>
            <a:off x="6486208" y="308583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7" name="Rectangle 86"/>
          <p:cNvSpPr/>
          <p:nvPr/>
        </p:nvSpPr>
        <p:spPr>
          <a:xfrm>
            <a:off x="7413380" y="308583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968482" y="3711916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68482" y="3711916"/>
                <a:ext cx="641994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990716" y="3721562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0716" y="3721562"/>
                <a:ext cx="456164" cy="523220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Rectangle 89"/>
          <p:cNvSpPr/>
          <p:nvPr/>
        </p:nvSpPr>
        <p:spPr>
          <a:xfrm>
            <a:off x="5573176" y="371796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1" name="Rectangle 90"/>
          <p:cNvSpPr/>
          <p:nvPr/>
        </p:nvSpPr>
        <p:spPr>
          <a:xfrm>
            <a:off x="6486208" y="371796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2" name="Rectangle 91"/>
          <p:cNvSpPr/>
          <p:nvPr/>
        </p:nvSpPr>
        <p:spPr>
          <a:xfrm>
            <a:off x="7413380" y="371796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958845" y="4350477"/>
                <a:ext cx="64199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58845" y="4350477"/>
                <a:ext cx="641994" cy="523220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6982230" y="4360123"/>
                <a:ext cx="456164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i="1" dirty="0" smtClean="0">
                          <a:latin typeface="Cambria Math" panose="02040503050406030204" pitchFamily="18" charset="0"/>
                        </a:rPr>
                        <m:t>+</m:t>
                      </m:r>
                    </m:oMath>
                  </m:oMathPara>
                </a14:m>
                <a:endParaRPr lang="en-GB" sz="28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2230" y="4360123"/>
                <a:ext cx="456164" cy="523220"/>
              </a:xfrm>
              <a:prstGeom prst="rect">
                <a:avLst/>
              </a:prstGeom>
              <a:blipFill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Rectangle 94"/>
          <p:cNvSpPr/>
          <p:nvPr/>
        </p:nvSpPr>
        <p:spPr>
          <a:xfrm>
            <a:off x="5573176" y="435009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6" name="Rectangle 95"/>
          <p:cNvSpPr/>
          <p:nvPr/>
        </p:nvSpPr>
        <p:spPr>
          <a:xfrm>
            <a:off x="6486208" y="435009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7" name="Rectangle 96"/>
          <p:cNvSpPr/>
          <p:nvPr/>
        </p:nvSpPr>
        <p:spPr>
          <a:xfrm>
            <a:off x="7413380" y="4350098"/>
            <a:ext cx="523220" cy="52322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5" name="TextBox 15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604964" y="2476259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526782" y="2476259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7" name="TextBox 156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73722" y="2476259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8" name="TextBox 157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604964" y="3092386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59" name="TextBox 158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526782" y="3092386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0" name="TextBox 159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73722" y="3092386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1" name="TextBox 160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538001" y="3730975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2" name="TextBox 16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526782" y="3730975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3" name="TextBox 162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440685" y="3730975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4" name="TextBox 163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5538001" y="4375472"/>
            <a:ext cx="5900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14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5" name="TextBox 16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526782" y="4375472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6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440685" y="4375472"/>
            <a:ext cx="45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dirty="0" smtClean="0">
                <a:latin typeface="Comic Sans MS" panose="030F0702030302020204" pitchFamily="66" charset="0"/>
              </a:rPr>
              <a:t>8</a:t>
            </a:r>
            <a:endParaRPr lang="en-GB" sz="2800" dirty="0">
              <a:latin typeface="Comic Sans MS" panose="030F0702030302020204" pitchFamily="66" charset="0"/>
            </a:endParaRP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1572636" y="578424"/>
            <a:ext cx="5712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>
                <a:latin typeface="Comic Sans MS" panose="030F0702030302020204" pitchFamily="66" charset="0"/>
              </a:rPr>
              <a:t>What is being represented here?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841056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" grpId="0"/>
      <p:bldP spid="155" grpId="0"/>
      <p:bldP spid="156" grpId="0"/>
      <p:bldP spid="157" grpId="0"/>
      <p:bldP spid="158" grpId="0"/>
      <p:bldP spid="159" grpId="0"/>
      <p:bldP spid="160" grpId="0"/>
      <p:bldP spid="161" grpId="0"/>
      <p:bldP spid="162" grpId="0"/>
      <p:bldP spid="163" grpId="0"/>
      <p:bldP spid="164" grpId="0"/>
      <p:bldP spid="165" grpId="0"/>
      <p:bldP spid="16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Have a go at question 1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649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1572636" y="578424"/>
            <a:ext cx="5712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What is being represented here?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2046" b="98075" l="3815" r="95368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052201" y="640459"/>
            <a:ext cx="1058060" cy="2376064"/>
          </a:xfrm>
          <a:prstGeom prst="rect">
            <a:avLst/>
          </a:prstGeom>
        </p:spPr>
      </p:pic>
      <p:sp>
        <p:nvSpPr>
          <p:cNvPr id="21" name="Oval 20"/>
          <p:cNvSpPr/>
          <p:nvPr/>
        </p:nvSpPr>
        <p:spPr>
          <a:xfrm>
            <a:off x="1860980" y="1432171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10131" y="1432171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Oval 23"/>
          <p:cNvSpPr/>
          <p:nvPr/>
        </p:nvSpPr>
        <p:spPr>
          <a:xfrm>
            <a:off x="980426" y="1432171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5" name="Oval 24"/>
          <p:cNvSpPr/>
          <p:nvPr/>
        </p:nvSpPr>
        <p:spPr>
          <a:xfrm>
            <a:off x="523227" y="1432171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Oval 27"/>
          <p:cNvSpPr/>
          <p:nvPr/>
        </p:nvSpPr>
        <p:spPr>
          <a:xfrm>
            <a:off x="965695" y="1876969"/>
            <a:ext cx="330472" cy="333213"/>
          </a:xfrm>
          <a:prstGeom prst="ellipse">
            <a:avLst/>
          </a:prstGeom>
          <a:solidFill>
            <a:srgbClr val="FFFF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508496" y="1876969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1" name="Oval 30"/>
          <p:cNvSpPr/>
          <p:nvPr/>
        </p:nvSpPr>
        <p:spPr>
          <a:xfrm>
            <a:off x="2303565" y="1432171"/>
            <a:ext cx="330472" cy="333213"/>
          </a:xfrm>
          <a:prstGeom prst="ellipse">
            <a:avLst/>
          </a:prstGeom>
          <a:solidFill>
            <a:srgbClr val="FF0000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894482" y="1328555"/>
            <a:ext cx="227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345331" y="1315941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1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331" y="1315941"/>
                <a:ext cx="2275202" cy="523220"/>
              </a:xfrm>
              <a:prstGeom prst="rect">
                <a:avLst/>
              </a:prstGeom>
              <a:blipFill>
                <a:blip r:embed="rId7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4080771" y="1328233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6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14" name="TextBox 11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771" y="1328233"/>
                <a:ext cx="2275202" cy="523220"/>
              </a:xfrm>
              <a:prstGeom prst="rect">
                <a:avLst/>
              </a:prstGeom>
              <a:blipFill>
                <a:blip r:embed="rId8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2" name="TextBox 121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894482" y="1815939"/>
            <a:ext cx="227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7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345331" y="1803325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6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23" name="TextBox 122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45331" y="1803325"/>
                <a:ext cx="2275202" cy="523220"/>
              </a:xfrm>
              <a:prstGeom prst="rect">
                <a:avLst/>
              </a:prstGeom>
              <a:blipFill>
                <a:blip r:embed="rId9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4080771" y="1796252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1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46" name="TextBox 14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771" y="1796252"/>
                <a:ext cx="2275202" cy="523220"/>
              </a:xfrm>
              <a:prstGeom prst="rect">
                <a:avLst/>
              </a:prstGeom>
              <a:blipFill>
                <a:blip r:embed="rId10"/>
                <a:stretch>
                  <a:fillRect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2894482" y="1815939"/>
            <a:ext cx="37365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Straight Connector 146"/>
          <p:cNvCxnSpPr/>
          <p:nvPr/>
        </p:nvCxnSpPr>
        <p:spPr>
          <a:xfrm>
            <a:off x="3707120" y="1815939"/>
            <a:ext cx="3736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Straight Connector 149"/>
          <p:cNvCxnSpPr/>
          <p:nvPr/>
        </p:nvCxnSpPr>
        <p:spPr>
          <a:xfrm>
            <a:off x="4439649" y="1815939"/>
            <a:ext cx="3736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Straight Connector 150"/>
          <p:cNvCxnSpPr/>
          <p:nvPr/>
        </p:nvCxnSpPr>
        <p:spPr>
          <a:xfrm>
            <a:off x="2894482" y="2319472"/>
            <a:ext cx="37365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Straight Connector 151"/>
          <p:cNvCxnSpPr/>
          <p:nvPr/>
        </p:nvCxnSpPr>
        <p:spPr>
          <a:xfrm>
            <a:off x="3707120" y="2319472"/>
            <a:ext cx="3736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Straight Connector 152"/>
          <p:cNvCxnSpPr/>
          <p:nvPr/>
        </p:nvCxnSpPr>
        <p:spPr>
          <a:xfrm>
            <a:off x="4439649" y="2319472"/>
            <a:ext cx="3736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4862805" y="1593685"/>
                <a:ext cx="22487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whole </a:t>
                </a: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4" name="TextBox 15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2805" y="1593685"/>
                <a:ext cx="2248705" cy="523220"/>
              </a:xfrm>
              <a:prstGeom prst="rect">
                <a:avLst/>
              </a:prstGeom>
              <a:blipFill>
                <a:blip r:embed="rId11"/>
                <a:stretch>
                  <a:fillRect l="-5691"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5" name="TextBox 15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6258101" y="1593685"/>
            <a:ext cx="120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part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56" name="TextBox 15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445645" y="1593685"/>
            <a:ext cx="120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part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7068762" y="1593685"/>
                <a:ext cx="3510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=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7" name="TextBox 15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68762" y="1593685"/>
                <a:ext cx="351006" cy="523220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8" name="TextBox 157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894482" y="3070447"/>
            <a:ext cx="227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6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228980" y="3050438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7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9" name="TextBox 158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8980" y="3050438"/>
                <a:ext cx="2275202" cy="523220"/>
              </a:xfrm>
              <a:prstGeom prst="rect">
                <a:avLst/>
              </a:prstGeom>
              <a:blipFill>
                <a:blip r:embed="rId13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979447" y="3070125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1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0" name="TextBox 159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9447" y="3070125"/>
                <a:ext cx="2275202" cy="523220"/>
              </a:xfrm>
              <a:prstGeom prst="rect">
                <a:avLst/>
              </a:prstGeom>
              <a:blipFill>
                <a:blip r:embed="rId14"/>
                <a:stretch>
                  <a:fillRect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1" name="Straight Connector 160"/>
          <p:cNvCxnSpPr/>
          <p:nvPr/>
        </p:nvCxnSpPr>
        <p:spPr>
          <a:xfrm>
            <a:off x="4346041" y="3575425"/>
            <a:ext cx="3736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Straight Connector 161"/>
          <p:cNvCxnSpPr/>
          <p:nvPr/>
        </p:nvCxnSpPr>
        <p:spPr>
          <a:xfrm>
            <a:off x="2894482" y="3573658"/>
            <a:ext cx="3736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/>
          <p:cNvCxnSpPr/>
          <p:nvPr/>
        </p:nvCxnSpPr>
        <p:spPr>
          <a:xfrm>
            <a:off x="3581732" y="3575425"/>
            <a:ext cx="37365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5678279" y="3394917"/>
                <a:ext cx="224870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4472C4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whole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srgbClr val="4472C4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4" name="TextBox 163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8279" y="3394917"/>
                <a:ext cx="2248705" cy="523220"/>
              </a:xfrm>
              <a:prstGeom prst="rect">
                <a:avLst/>
              </a:prstGeom>
              <a:blipFill>
                <a:blip r:embed="rId15"/>
                <a:stretch>
                  <a:fillRect t="-12791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5" name="TextBox 164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4901315" y="3394917"/>
            <a:ext cx="120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part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p:sp>
        <p:nvSpPr>
          <p:cNvPr id="166" name="TextBox 16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7396339" y="3394917"/>
            <a:ext cx="12038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part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7045333" y="3394917"/>
                <a:ext cx="351006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0" lang="en-GB" sz="2800" b="0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mbria Math" panose="02040503050406030204" pitchFamily="18" charset="0"/>
                          <a:ea typeface="+mn-ea"/>
                          <a:cs typeface="+mn-cs"/>
                        </a:rPr>
                        <m:t>−</m:t>
                      </m:r>
                    </m:oMath>
                  </m:oMathPara>
                </a14:m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67" name="TextBox 16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5333" y="3394917"/>
                <a:ext cx="351006" cy="523220"/>
              </a:xfrm>
              <a:prstGeom prst="rect">
                <a:avLst/>
              </a:prstGeom>
              <a:blipFill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6" name="TextBox 175">
            <a:extLst>
              <a:ext uri="{FF2B5EF4-FFF2-40B4-BE49-F238E27FC236}">
                <a16:creationId xmlns:a16="http://schemas.microsoft.com/office/drawing/2014/main" id="{B44E6B0A-5D66-794E-AC76-3F54A01194FD}"/>
              </a:ext>
            </a:extLst>
          </p:cNvPr>
          <p:cNvSpPr txBox="1"/>
          <p:nvPr/>
        </p:nvSpPr>
        <p:spPr>
          <a:xfrm>
            <a:off x="2912332" y="3649776"/>
            <a:ext cx="22752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mic Sans MS" panose="030F0702030302020204" pitchFamily="66" charset="0"/>
                <a:ea typeface="+mn-ea"/>
                <a:cs typeface="+mn-cs"/>
              </a:rPr>
              <a:t>1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omic Sans MS" panose="030F0702030302020204" pitchFamily="66" charset="0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246830" y="3629767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=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7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77" name="TextBox 176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46830" y="3629767"/>
                <a:ext cx="2275202" cy="523220"/>
              </a:xfrm>
              <a:prstGeom prst="rect">
                <a:avLst/>
              </a:prstGeom>
              <a:blipFill>
                <a:blip r:embed="rId17"/>
                <a:stretch>
                  <a:fillRect t="-11628" b="-3139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/>
              <p:nvPr/>
            </p:nvSpPr>
            <p:spPr>
              <a:xfrm>
                <a:off x="3997297" y="3649454"/>
                <a:ext cx="2275202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14:m>
                  <m:oMath xmlns:m="http://schemas.openxmlformats.org/officeDocument/2006/math">
                    <m:r>
                      <a:rPr kumimoji="0" lang="en-GB" sz="2800" b="0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+mn-ea"/>
                        <a:cs typeface="+mn-cs"/>
                      </a:rPr>
                      <m:t>−</m:t>
                    </m:r>
                  </m:oMath>
                </a14:m>
                <a:r>
                  <a:rPr kumimoji="0" lang="en-GB" sz="28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 </a:t>
                </a:r>
                <a:r>
                  <a:rPr kumimoji="0" lang="en-GB" sz="28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prstClr val="black"/>
                    </a:solidFill>
                    <a:effectLst/>
                    <a:uLnTx/>
                    <a:uFillTx/>
                    <a:latin typeface="Comic Sans MS" panose="030F0702030302020204" pitchFamily="66" charset="0"/>
                    <a:ea typeface="+mn-ea"/>
                    <a:cs typeface="+mn-cs"/>
                  </a:rPr>
                  <a:t>6</a:t>
                </a:r>
                <a:endParaRPr kumimoji="0" lang="en-GB" sz="28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omic Sans MS" panose="030F0702030302020204" pitchFamily="66" charset="0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6" name="TextBox 195">
                <a:extLst>
                  <a:ext uri="{FF2B5EF4-FFF2-40B4-BE49-F238E27FC236}">
                    <a16:creationId xmlns:a16="http://schemas.microsoft.com/office/drawing/2014/main" id="{B44E6B0A-5D66-794E-AC76-3F54A01194F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97297" y="3649454"/>
                <a:ext cx="2275202" cy="523220"/>
              </a:xfrm>
              <a:prstGeom prst="rect">
                <a:avLst/>
              </a:prstGeom>
              <a:blipFill>
                <a:blip r:embed="rId18"/>
                <a:stretch>
                  <a:fillRect t="-12941" b="-3294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7" name="Straight Connector 196"/>
          <p:cNvCxnSpPr/>
          <p:nvPr/>
        </p:nvCxnSpPr>
        <p:spPr>
          <a:xfrm>
            <a:off x="4375042" y="4154754"/>
            <a:ext cx="373651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>
            <a:off x="2912332" y="4152987"/>
            <a:ext cx="373651" cy="0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>
            <a:off x="3599582" y="4154754"/>
            <a:ext cx="373651" cy="0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151458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1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 tmFilter="0, 0; .2, .5; .8, .5; 1, 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4" dur="250" autoRev="1" fill="hold"/>
                                        <p:tgtEl>
                                          <p:spTgt spid="2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5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 tmFilter="0, 0; .2, .5; .8, .5; 1, 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7" dur="250" autoRev="1" fill="hold"/>
                                        <p:tgtEl>
                                          <p:spTgt spid="2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8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0" dur="25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 tmFilter="0, 0; .2, .5; .8, .5; 1, 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3" dur="250" autoRev="1" fill="hold"/>
                                        <p:tgtEl>
                                          <p:spTgt spid="3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4" presetID="2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 tmFilter="0, 0; .2, .5; .8, .5; 1, 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6" dur="250" autoRev="1" fill="hold"/>
                                        <p:tgtEl>
                                          <p:spTgt spid="2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0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2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4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3.7037E-7 L 0.03438 0.03773 C 0.04167 0.0463 0.05243 0.05093 0.06372 0.05093 C 0.07657 0.05093 0.08681 0.0463 0.0941 0.03773 L 0.12865 -3.7037E-7 " pathEditMode="relative" rAng="0" ptsTypes="AAAAA">
                                      <p:cBhvr>
                                        <p:cTn id="140" dur="2000" fill="hold"/>
                                        <p:tgtEl>
                                          <p:spTgt spid="1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424" y="2546"/>
                                    </p:animMotion>
                                  </p:childTnLst>
                                </p:cTn>
                              </p:par>
                              <p:par>
                                <p:cTn id="141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53 0.00023 L -0.0342 0.03866 C -0.04131 0.04722 -0.05225 0.05208 -0.06354 0.05208 C -0.07638 0.05208 -0.0868 0.04722 -0.09392 0.03866 L -0.12847 0.00023 " pathEditMode="relative" rAng="0" ptsTypes="AAAAA">
                                      <p:cBhvr>
                                        <p:cTn id="142" dur="2000" fill="hold"/>
                                        <p:tgtEl>
                                          <p:spTgt spid="1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458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3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8" dur="500"/>
                                        <p:tgtEl>
                                          <p:spTgt spid="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1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7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1.85185E-6 L 0.07083 0.03773 C 0.08576 0.0463 0.10798 0.05093 0.13125 0.05093 C 0.15764 0.05093 0.17882 0.0463 0.19375 0.03773 L 0.2651 -1.85185E-6 " pathEditMode="relative" rAng="0" ptsTypes="AAAAA">
                                      <p:cBhvr>
                                        <p:cTn id="188" dur="2000" fill="hold"/>
                                        <p:tgtEl>
                                          <p:spTgt spid="16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247" y="2546"/>
                                    </p:animMotion>
                                  </p:childTnLst>
                                </p:cTn>
                              </p:par>
                              <p:par>
                                <p:cTn id="189" presetID="37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225 -1.85185E-6 L -0.07517 0.03843 C -0.0901 0.04699 -0.11302 0.05209 -0.1368 0.05209 C -0.16371 0.05209 -0.18559 0.04699 -0.20052 0.03843 L -0.27291 -1.85185E-6 " pathEditMode="relative" rAng="0" ptsTypes="AAAAA">
                                      <p:cBhvr>
                                        <p:cTn id="190" dur="2000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542" y="25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1" grpId="1" animBg="1"/>
      <p:bldP spid="21" grpId="2" animBg="1"/>
      <p:bldP spid="22" grpId="0" animBg="1"/>
      <p:bldP spid="22" grpId="1" animBg="1"/>
      <p:bldP spid="22" grpId="2" animBg="1"/>
      <p:bldP spid="24" grpId="0" animBg="1"/>
      <p:bldP spid="24" grpId="1" animBg="1"/>
      <p:bldP spid="24" grpId="2" animBg="1"/>
      <p:bldP spid="25" grpId="0" animBg="1"/>
      <p:bldP spid="25" grpId="1" animBg="1"/>
      <p:bldP spid="25" grpId="2" animBg="1"/>
      <p:bldP spid="28" grpId="2" animBg="1"/>
      <p:bldP spid="28" grpId="3" animBg="1"/>
      <p:bldP spid="29" grpId="0" animBg="1"/>
      <p:bldP spid="29" grpId="1" animBg="1"/>
      <p:bldP spid="29" grpId="2" animBg="1"/>
      <p:bldP spid="31" grpId="0" animBg="1"/>
      <p:bldP spid="31" grpId="1" animBg="1"/>
      <p:bldP spid="31" grpId="2" animBg="1"/>
      <p:bldP spid="32" grpId="0"/>
      <p:bldP spid="98" grpId="0"/>
      <p:bldP spid="114" grpId="0"/>
      <p:bldP spid="122" grpId="0"/>
      <p:bldP spid="123" grpId="0"/>
      <p:bldP spid="146" grpId="0"/>
      <p:bldP spid="154" grpId="0"/>
      <p:bldP spid="155" grpId="0"/>
      <p:bldP spid="155" grpId="1"/>
      <p:bldP spid="156" grpId="0"/>
      <p:bldP spid="156" grpId="1"/>
      <p:bldP spid="157" grpId="0"/>
      <p:bldP spid="158" grpId="0"/>
      <p:bldP spid="159" grpId="0"/>
      <p:bldP spid="160" grpId="0"/>
      <p:bldP spid="164" grpId="0"/>
      <p:bldP spid="165" grpId="1"/>
      <p:bldP spid="165" grpId="2"/>
      <p:bldP spid="166" grpId="1"/>
      <p:bldP spid="166" grpId="2"/>
      <p:bldP spid="167" grpId="0"/>
      <p:bldP spid="176" grpId="0"/>
      <p:bldP spid="177" grpId="0"/>
      <p:bldP spid="19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1|2.2|0.7|0.7|3.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7|1.9|5.2|1.7|1.5|0.9|1.7|3.9|0.7|2.4|0.6|1.8|2.4|0.8|1.6|1.1|0.6|0.9|1.8|3.8|8.5|5.9|7.2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6.9|2.8|5.3|4.9|3.3|3.9|1.7|1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1|1.8|3|3.3|1.5|2.5|4.4|2.5|3.1|2.9|10.7|1.5|1.5|1.4|0.9|0.6|1.3|2|7.6|3.8|11.8|20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8|18.1|0.8|3|0.6|5.4|6.1|7.5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9|3|10.7|0.6|10.2|1.6|1.1|1|1.7|1.7|2|3.5|1.4|11.1|15.6|6.2|4.7|9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8.1|13.3|8.2|4.5|8.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4.7|2.7|17.5|18.5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9" ma:contentTypeDescription="Create a new document." ma:contentTypeScope="" ma:versionID="b2c766a94e95002ac4288712d4fa69c8">
  <xsd:schema xmlns:xsd="http://www.w3.org/2001/XMLSchema" xmlns:xs="http://www.w3.org/2001/XMLSchema" xmlns:p="http://schemas.microsoft.com/office/2006/metadata/properties" xmlns:ns3="522d4c35-b548-4432-90ae-af4376e1c4b4" targetNamespace="http://schemas.microsoft.com/office/2006/metadata/properties" ma:root="true" ma:fieldsID="7178f4fb24cd49e559b70803ab372ab1" ns3:_="">
    <xsd:import namespace="522d4c35-b548-4432-90ae-af4376e1c4b4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BCFAA56-25FA-41E2-994C-90645794C5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http://purl.org/dc/elements/1.1/"/>
    <ds:schemaRef ds:uri="http://schemas.microsoft.com/office/2006/metadata/properties"/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8845</TotalTime>
  <Words>363</Words>
  <Application>Microsoft Office PowerPoint</Application>
  <PresentationFormat>On-screen Show (4:3)</PresentationFormat>
  <Paragraphs>182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1_Your turn activity lesson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 1 on the worksheet</vt:lpstr>
      <vt:lpstr>PowerPoint Presentation</vt:lpstr>
      <vt:lpstr>PowerPoint Presentation</vt:lpstr>
      <vt:lpstr>PowerPoint Presentation</vt:lpstr>
      <vt:lpstr>Have a go at questions 2 and 3 on the worksheet</vt:lpstr>
      <vt:lpstr>PowerPoint Presentation</vt:lpstr>
      <vt:lpstr>PowerPoint Presentation</vt:lpstr>
      <vt:lpstr>Have a go at questions the rest of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Ms M Wilson</cp:lastModifiedBy>
  <cp:revision>420</cp:revision>
  <dcterms:created xsi:type="dcterms:W3CDTF">2019-07-05T11:02:13Z</dcterms:created>
  <dcterms:modified xsi:type="dcterms:W3CDTF">2020-11-13T12:15:16Z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