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314" r:id="rId11"/>
    <p:sldId id="297" r:id="rId12"/>
    <p:sldId id="298" r:id="rId13"/>
    <p:sldId id="303" r:id="rId14"/>
    <p:sldId id="299" r:id="rId15"/>
    <p:sldId id="300" r:id="rId16"/>
    <p:sldId id="306" r:id="rId17"/>
    <p:sldId id="304" r:id="rId18"/>
    <p:sldId id="307" r:id="rId19"/>
    <p:sldId id="308" r:id="rId20"/>
    <p:sldId id="309" r:id="rId21"/>
    <p:sldId id="310" r:id="rId22"/>
    <p:sldId id="311" r:id="rId23"/>
    <p:sldId id="305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64" y="1737213"/>
            <a:ext cx="602946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19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78670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72682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9524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0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375520" y="1097084"/>
            <a:ext cx="722400" cy="756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55209" y="1074015"/>
            <a:ext cx="293617" cy="82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93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8670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72682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59524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32956" y="1074015"/>
            <a:ext cx="293617" cy="82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350184" y="3925856"/>
            <a:ext cx="722400" cy="756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8735" y="4136693"/>
            <a:ext cx="196708" cy="22585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0532" y="4136693"/>
            <a:ext cx="196708" cy="2258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685606" y="1538541"/>
            <a:ext cx="722400" cy="75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930381" y="2093701"/>
            <a:ext cx="722400" cy="75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631978" y="4404276"/>
            <a:ext cx="722400" cy="75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889036" y="4959436"/>
            <a:ext cx="722400" cy="75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35832" y="2380957"/>
            <a:ext cx="3134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is the same?</a:t>
            </a:r>
          </a:p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is different?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85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10636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04648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1490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407486" y="1097084"/>
            <a:ext cx="791200" cy="82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100304" y="1074015"/>
            <a:ext cx="319149" cy="90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59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810636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4104648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91490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28244" y="1205309"/>
            <a:ext cx="191846" cy="2202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200041" y="1205309"/>
            <a:ext cx="191846" cy="2202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42653" y="1747502"/>
            <a:ext cx="791200" cy="82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364341" y="1213404"/>
            <a:ext cx="191846" cy="2202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90" y="3976416"/>
            <a:ext cx="479819" cy="46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89" y="3976416"/>
            <a:ext cx="479819" cy="46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92" y="3976416"/>
            <a:ext cx="479818" cy="46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31" y="3961423"/>
            <a:ext cx="479818" cy="46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6" y="4412655"/>
            <a:ext cx="479818" cy="46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2" y="3961421"/>
            <a:ext cx="479818" cy="46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6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15" y="1883272"/>
            <a:ext cx="5454407" cy="30823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62432" y="2680653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225728" y="3172428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67512" y="830504"/>
            <a:ext cx="6853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3-digit numbers can we make using 2 counters?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81" y="772929"/>
            <a:ext cx="3492000" cy="19733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0936" y="1255602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416038" y="136338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10936" y="2716542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2        0        0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75" y="772929"/>
            <a:ext cx="3492000" cy="1973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81" y="3541144"/>
            <a:ext cx="3492000" cy="19733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0935" y="5495691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1        0        1</a:t>
            </a:r>
            <a:endParaRPr lang="en-GB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7313" y="2746275"/>
            <a:ext cx="326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 </a:t>
            </a:r>
            <a:r>
              <a:rPr lang="en-GB" sz="4000" dirty="0"/>
              <a:t>1</a:t>
            </a:r>
            <a:r>
              <a:rPr lang="en-GB" sz="4000" dirty="0" smtClean="0"/>
              <a:t>        1        0</a:t>
            </a:r>
            <a:endParaRPr lang="en-GB" sz="4000" dirty="0"/>
          </a:p>
        </p:txBody>
      </p:sp>
      <p:sp>
        <p:nvSpPr>
          <p:cNvPr id="16" name="Oval 15"/>
          <p:cNvSpPr/>
          <p:nvPr/>
        </p:nvSpPr>
        <p:spPr>
          <a:xfrm>
            <a:off x="4746038" y="1219710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17345" y="120138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63336" y="397852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344987" y="397852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5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0" grpId="0"/>
      <p:bldP spid="14" grpId="0"/>
      <p:bldP spid="15" grpId="0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42" y="1973574"/>
            <a:ext cx="5454407" cy="30823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5733" y="2502620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17800" y="289450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1706" y="1111927"/>
            <a:ext cx="71469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Calibri" panose="020F0502020204030204" pitchFamily="34" charset="0"/>
              </a:rPr>
              <a:t>How many different 3-digit numbers can be made with 4 counters?</a:t>
            </a:r>
            <a:endParaRPr lang="en-GB" sz="2600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3925" y="3274681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44613" y="3715126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3531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202">
            <a:off x="6873776" y="4708524"/>
            <a:ext cx="1116516" cy="158224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42035" y="5173147"/>
            <a:ext cx="5833693" cy="846829"/>
          </a:xfrm>
          <a:prstGeom prst="wedgeRoundRectCallout">
            <a:avLst>
              <a:gd name="adj1" fmla="val 57531"/>
              <a:gd name="adj2" fmla="val 2097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2035" y="5365728"/>
            <a:ext cx="591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think there are ten different 3-digit numbers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" y="992707"/>
            <a:ext cx="2134308" cy="10672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01679" y="13166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28674" y="131664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01293" y="154318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128674" y="152632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45679" y="2015790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4       0        0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" y="2510872"/>
            <a:ext cx="2134308" cy="106723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16755" y="285648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143750" y="285648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16369" y="308302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21278" y="28690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60755" y="3555627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0</a:t>
            </a:r>
            <a:endParaRPr lang="en-GB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" y="4111724"/>
            <a:ext cx="2134308" cy="106723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16755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143750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16369" y="468387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359580" y="44573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060755" y="5156479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  <a:r>
              <a:rPr lang="en-GB" sz="2400" dirty="0" smtClean="0"/>
              <a:t>       0        1</a:t>
            </a:r>
            <a:endParaRPr lang="en-GB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8" y="951763"/>
            <a:ext cx="2134308" cy="106723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5984031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211026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912739" y="12628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687744" y="125883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28031" y="197484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2       0</a:t>
            </a:r>
            <a:endParaRPr lang="en-GB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88" y="2402920"/>
            <a:ext cx="2134308" cy="1067235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984031" y="28055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211026" y="28055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449077" y="279588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716554" y="27939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128031" y="3514683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1</a:t>
            </a:r>
            <a:endParaRPr lang="en-GB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64" y="4070780"/>
            <a:ext cx="2134308" cy="1067235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5999107" y="454095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26102" y="454095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586532" y="454497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7380426" y="454222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143107" y="5115535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     0        2</a:t>
            </a:r>
            <a:endParaRPr lang="en-GB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569634"/>
            <a:ext cx="2134308" cy="1067235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3454966" y="8244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212330" y="105723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408444" y="83839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197693" y="83839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598966" y="1575854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</a:t>
            </a:r>
            <a:r>
              <a:rPr lang="en-GB" sz="2400" dirty="0"/>
              <a:t>3</a:t>
            </a:r>
            <a:r>
              <a:rPr lang="en-GB" sz="2400" dirty="0" smtClean="0"/>
              <a:t>        0</a:t>
            </a:r>
            <a:endParaRPr lang="en-GB" sz="2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2005083"/>
            <a:ext cx="2134308" cy="1067235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3454966" y="231215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78329" y="229771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356934" y="231960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58958" y="231215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598966" y="3011303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2        </a:t>
            </a:r>
            <a:r>
              <a:rPr lang="en-GB" sz="2400" dirty="0"/>
              <a:t>1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23" y="3468656"/>
            <a:ext cx="2134308" cy="1067235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3454966" y="377572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103793" y="376384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862950" y="378018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158958" y="378937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598966" y="447487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</a:t>
            </a:r>
            <a:r>
              <a:rPr lang="en-GB" sz="2400" dirty="0"/>
              <a:t>1</a:t>
            </a:r>
            <a:r>
              <a:rPr lang="en-GB" sz="2400" dirty="0" smtClean="0"/>
              <a:t>        </a:t>
            </a:r>
            <a:r>
              <a:rPr lang="en-GB" sz="2400" dirty="0"/>
              <a:t>2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84" y="4946676"/>
            <a:ext cx="2134308" cy="106723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3448727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865266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878329" y="546787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061538" y="525374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592727" y="5952896"/>
            <a:ext cx="203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      0        3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1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1" grpId="0"/>
      <p:bldP spid="13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/>
      <p:bldP spid="47" grpId="0" animBg="1"/>
      <p:bldP spid="48" grpId="0" animBg="1"/>
      <p:bldP spid="49" grpId="0" animBg="1"/>
      <p:bldP spid="50" grpId="0" animBg="1"/>
      <p:bldP spid="51" grpId="0"/>
      <p:bldP spid="53" grpId="0" animBg="1"/>
      <p:bldP spid="54" grpId="0" animBg="1"/>
      <p:bldP spid="55" grpId="0" animBg="1"/>
      <p:bldP spid="56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/>
      <p:bldP spid="65" grpId="0" animBg="1"/>
      <p:bldP spid="66" grpId="0" animBg="1"/>
      <p:bldP spid="67" grpId="0" animBg="1"/>
      <p:bldP spid="68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200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400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Partition 267 into hundreds, tens and ones.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artition 430 into hundreds, tens and ones.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200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400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Partition 267 into hundreds, tens and ones.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Partition 430 into hundreds, tens and ones.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47828" y="58008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259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873" y="187358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408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283" y="951971"/>
            <a:ext cx="2171962" cy="11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70" y="952071"/>
            <a:ext cx="2168430" cy="111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289" y="940719"/>
            <a:ext cx="2168430" cy="111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630" y="2234775"/>
            <a:ext cx="2168430" cy="111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5249" y="2213902"/>
            <a:ext cx="2168430" cy="1116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272" y="3547793"/>
            <a:ext cx="2168430" cy="11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4822" y="3534915"/>
            <a:ext cx="2168430" cy="11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2796" y="3534915"/>
            <a:ext cx="2168430" cy="11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6272" y="5055648"/>
            <a:ext cx="2168430" cy="11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3245" y="5042770"/>
            <a:ext cx="2168430" cy="11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1 L 0.17621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2483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8021 -0.00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12656 -0.006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9062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12309 0.000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19149 0.000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73949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213696" y="1497243"/>
            <a:ext cx="1811678" cy="189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216977" y="1414215"/>
            <a:ext cx="731205" cy="2061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287524" y="1803508"/>
            <a:ext cx="412826" cy="473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92806" y="1414215"/>
            <a:ext cx="731205" cy="2061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58408" y="1414215"/>
            <a:ext cx="731205" cy="2061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07007" y="1803508"/>
            <a:ext cx="412826" cy="473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066762" y="1803508"/>
            <a:ext cx="412826" cy="473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86245" y="1803508"/>
            <a:ext cx="412826" cy="47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73949"/>
              </p:ext>
            </p:extLst>
          </p:nvPr>
        </p:nvGraphicFramePr>
        <p:xfrm>
          <a:off x="1044084" y="807362"/>
          <a:ext cx="6880716" cy="414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57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29357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8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372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44084" y="1342209"/>
            <a:ext cx="1811678" cy="189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87523" y="1787703"/>
            <a:ext cx="426591" cy="489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07006" y="1787703"/>
            <a:ext cx="426591" cy="489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066761" y="1787703"/>
            <a:ext cx="426591" cy="489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86244" y="1787703"/>
            <a:ext cx="426591" cy="4897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46564" y="5029138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2</a:t>
            </a:r>
            <a:endParaRPr lang="en-GB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40345" y="5029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0427" y="5029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8</a:t>
            </a:r>
            <a:endParaRPr lang="en-GB" sz="4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573076" y="2970745"/>
            <a:ext cx="1811678" cy="1895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20714" y="1787703"/>
            <a:ext cx="426591" cy="489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14830" y="2201792"/>
            <a:ext cx="426591" cy="489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25211" y="2201792"/>
            <a:ext cx="426591" cy="4897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02331" y="2201792"/>
            <a:ext cx="426591" cy="489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9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7" y="1455746"/>
            <a:ext cx="3130298" cy="1768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17" y="1455746"/>
            <a:ext cx="3130298" cy="1768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16" y="3882553"/>
            <a:ext cx="3130298" cy="1768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17" y="3882553"/>
            <a:ext cx="3130298" cy="17689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042117" y="1776004"/>
            <a:ext cx="619200" cy="64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36680" y="2369038"/>
            <a:ext cx="619200" cy="64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69784" y="1749176"/>
            <a:ext cx="242553" cy="68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49737" y="1749176"/>
            <a:ext cx="242553" cy="68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29690" y="1749176"/>
            <a:ext cx="242553" cy="68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09643" y="1749176"/>
            <a:ext cx="242553" cy="68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89597" y="1749176"/>
            <a:ext cx="242553" cy="68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81497" y="2369038"/>
            <a:ext cx="242553" cy="68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132916" y="1845033"/>
            <a:ext cx="161259" cy="185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14420" y="1845033"/>
            <a:ext cx="161259" cy="185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99359" y="1845033"/>
            <a:ext cx="161259" cy="1851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17063" y="3175558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12337" y="316522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07208" y="316521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890482" y="1749176"/>
            <a:ext cx="619200" cy="64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5085045" y="2342210"/>
            <a:ext cx="619200" cy="64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973121" y="1858627"/>
            <a:ext cx="161259" cy="185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7154625" y="1858627"/>
            <a:ext cx="161259" cy="185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7339564" y="1858627"/>
            <a:ext cx="161259" cy="1851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66312" y="322618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61586" y="321585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47549" y="318503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042117" y="4188075"/>
            <a:ext cx="619200" cy="64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36680" y="4781109"/>
            <a:ext cx="619200" cy="648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17063" y="558762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69784" y="4174505"/>
            <a:ext cx="242553" cy="68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49737" y="4174505"/>
            <a:ext cx="242553" cy="68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429690" y="4174505"/>
            <a:ext cx="242553" cy="68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09643" y="4174505"/>
            <a:ext cx="242553" cy="68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89597" y="4174505"/>
            <a:ext cx="242553" cy="68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81497" y="4794367"/>
            <a:ext cx="242553" cy="684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2337" y="559054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19282" y="5584404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783446" y="4174505"/>
            <a:ext cx="619200" cy="64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978009" y="4767539"/>
            <a:ext cx="619200" cy="648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058392" y="557405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10003" y="5584404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33831" y="5574059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5095" y="412198"/>
            <a:ext cx="523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3-digit numbers are being represented here?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41" grpId="0"/>
      <p:bldP spid="42" grpId="0"/>
      <p:bldP spid="43" grpId="0"/>
      <p:bldP spid="46" grpId="0"/>
      <p:bldP spid="53" grpId="0"/>
      <p:bldP spid="54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19" y="746553"/>
            <a:ext cx="3761521" cy="21256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78670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072682" y="2849701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9524" y="2849700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441602" y="1110015"/>
            <a:ext cx="825600" cy="86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68130" y="1217274"/>
            <a:ext cx="180691" cy="2074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755209" y="1074015"/>
            <a:ext cx="319149" cy="90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93" y="3623548"/>
            <a:ext cx="3761521" cy="212565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8670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3072682" y="5733283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59524" y="5733282"/>
            <a:ext cx="134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932956" y="1074015"/>
            <a:ext cx="319149" cy="90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139927" y="1217274"/>
            <a:ext cx="180691" cy="2074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1724" y="1217274"/>
            <a:ext cx="180691" cy="2074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83520" y="1217274"/>
            <a:ext cx="180691" cy="20746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441602" y="4040162"/>
            <a:ext cx="825600" cy="86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652781" y="4024007"/>
            <a:ext cx="319149" cy="90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853555" y="4019186"/>
            <a:ext cx="319149" cy="900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037306" y="4020322"/>
            <a:ext cx="319149" cy="90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48734" y="4155085"/>
            <a:ext cx="180691" cy="2074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120531" y="4155085"/>
            <a:ext cx="180691" cy="20746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2328" y="4155085"/>
            <a:ext cx="180691" cy="20746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64124" y="4155085"/>
            <a:ext cx="180691" cy="2074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22769" y="2407083"/>
            <a:ext cx="3134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Draw or use base 10 to represent these 3-digit numbers.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5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61" grpId="0"/>
      <p:bldP spid="6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9|3.9|7.2|2|7.3|15.8|2.8|7.2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|6.2|3.7|5.8|2.7|4|3.9|2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9|3|0.8|2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1|2.4|5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1|5.4|1.4|0.8|0.7|0.8|0.7|8.4|1.1|4|3.4|1.2|7.4|1|2.6|1|4.7|12.3|1.3|2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4.7|8.2|1.5|2.1|1.1|1.2|1.3|3.8|0.9|1.9|2|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9|8.3|0.9|1.3|0.8|1|9.1|1|3.2|2.6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6|2.7|1.2|3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|6.3|7.8|6.4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228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224</cp:revision>
  <dcterms:created xsi:type="dcterms:W3CDTF">2019-07-05T11:02:13Z</dcterms:created>
  <dcterms:modified xsi:type="dcterms:W3CDTF">2020-10-03T12:02:01Z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