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5"/>
  </p:notesMasterIdLst>
  <p:sldIdLst>
    <p:sldId id="296" r:id="rId12"/>
    <p:sldId id="297" r:id="rId13"/>
    <p:sldId id="420" r:id="rId14"/>
    <p:sldId id="440" r:id="rId15"/>
    <p:sldId id="298" r:id="rId16"/>
    <p:sldId id="430" r:id="rId17"/>
    <p:sldId id="431" r:id="rId18"/>
    <p:sldId id="432" r:id="rId19"/>
    <p:sldId id="437" r:id="rId20"/>
    <p:sldId id="364" r:id="rId21"/>
    <p:sldId id="436" r:id="rId22"/>
    <p:sldId id="439" r:id="rId23"/>
    <p:sldId id="41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2608" userDrawn="1">
          <p15:clr>
            <a:srgbClr val="A4A3A4"/>
          </p15:clr>
        </p15:guide>
        <p15:guide id="3" pos="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92" y="48"/>
      </p:cViewPr>
      <p:guideLst>
        <p:guide orient="horz" pos="3589"/>
        <p:guide pos="2608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emf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0" y="2487086"/>
            <a:ext cx="595021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1 - 3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26023" y="3163247"/>
                <a:ext cx="69193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</a:t>
                </a:r>
              </a:p>
              <a:p>
                <a:pPr algn="ctr"/>
                <a:r>
                  <a:rPr lang="en-GB" sz="4800" dirty="0" smtClean="0">
                    <a:latin typeface="Comic Sans MS" panose="030F0702030302020204" pitchFamily="66" charset="0"/>
                  </a:rPr>
                  <a:t>70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10</a:t>
                </a:r>
              </a:p>
              <a:p>
                <a:pPr algn="ctr"/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10</a:t>
                </a:r>
              </a:p>
              <a:p>
                <a:pPr algn="ctr"/>
                <a:r>
                  <a:rPr lang="en-GB" sz="4800" dirty="0" smtClean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60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3" y="3163247"/>
                <a:ext cx="6919377" cy="3046988"/>
              </a:xfrm>
              <a:prstGeom prst="rect">
                <a:avLst/>
              </a:prstGeom>
              <a:blipFill>
                <a:blip r:embed="rId5"/>
                <a:stretch>
                  <a:fillRect t="-4600" b="-9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4960918" y="3283217"/>
            <a:ext cx="471793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76"/>
          <p:cNvSpPr/>
          <p:nvPr/>
        </p:nvSpPr>
        <p:spPr>
          <a:xfrm>
            <a:off x="2374821" y="4746038"/>
            <a:ext cx="815722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3767857" y="4035266"/>
            <a:ext cx="815722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3007283" y="420494"/>
            <a:ext cx="2265835" cy="2585022"/>
            <a:chOff x="503358" y="1093810"/>
            <a:chExt cx="2711108" cy="3093020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962896" y="2642011"/>
              <a:ext cx="1731415" cy="10368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11358" y="1601808"/>
              <a:ext cx="1695107" cy="104020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rot="16200000">
              <a:off x="503358" y="2134012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2198466" y="317083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198465" y="109381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60617" y="612486"/>
            <a:ext cx="98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88" y="2011721"/>
            <a:ext cx="98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40792" y="5463498"/>
            <a:ext cx="918708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28595" y="1983200"/>
            <a:ext cx="98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853" y="484040"/>
            <a:ext cx="545694" cy="54569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266178" y="498395"/>
            <a:ext cx="265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</a:t>
            </a:r>
            <a:r>
              <a:rPr lang="en-GB" sz="2800" dirty="0" smtClean="0">
                <a:latin typeface="Comic Sans MS" panose="030F0702030302020204" pitchFamily="66" charset="0"/>
              </a:rPr>
              <a:t>a think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7" grpId="0" animBg="1"/>
      <p:bldP spid="77" grpId="1" animBg="1"/>
      <p:bldP spid="57" grpId="0" animBg="1"/>
      <p:bldP spid="57" grpId="1" animBg="1"/>
      <p:bldP spid="22" grpId="0" animBg="1"/>
      <p:bldP spid="22" grpId="1" animBg="1"/>
      <p:bldP spid="2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67858" y="1576892"/>
            <a:ext cx="2325616" cy="9224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156396" y="1575826"/>
            <a:ext cx="1611462" cy="9224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156395" y="653424"/>
            <a:ext cx="3937079" cy="9224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26023" y="3163247"/>
                <a:ext cx="69193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</a:p>
              <a:p>
                <a:pPr algn="ctr"/>
                <a:r>
                  <a:rPr lang="en-GB" sz="4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50 </a:t>
                </a:r>
                <a:endParaRPr lang="en-GB" sz="4800" dirty="0" smtClean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50</a:t>
                </a:r>
              </a:p>
              <a:p>
                <a:pPr algn="ctr"/>
                <a:r>
                  <a:rPr lang="en-GB" sz="4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90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3" y="3163247"/>
                <a:ext cx="6919377" cy="3046988"/>
              </a:xfrm>
              <a:prstGeom prst="rect">
                <a:avLst/>
              </a:prstGeom>
              <a:blipFill>
                <a:blip r:embed="rId5"/>
                <a:stretch>
                  <a:fillRect t="-4600" b="-9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5266438" y="3283216"/>
            <a:ext cx="905359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76"/>
          <p:cNvSpPr/>
          <p:nvPr/>
        </p:nvSpPr>
        <p:spPr>
          <a:xfrm>
            <a:off x="2247900" y="4746037"/>
            <a:ext cx="901700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3729758" y="4035265"/>
            <a:ext cx="894044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631589" y="728598"/>
            <a:ext cx="98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37320" y="1681571"/>
            <a:ext cx="98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6439" y="5479008"/>
            <a:ext cx="905358" cy="5660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468781" y="1681571"/>
            <a:ext cx="98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114" y="2655026"/>
            <a:ext cx="545694" cy="5456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66439" y="2669381"/>
            <a:ext cx="265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</a:t>
            </a:r>
            <a:r>
              <a:rPr lang="en-GB" sz="2800" dirty="0" smtClean="0">
                <a:latin typeface="Comic Sans MS" panose="030F0702030302020204" pitchFamily="66" charset="0"/>
              </a:rPr>
              <a:t>a think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2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 animBg="1"/>
      <p:bldP spid="56" grpId="1" animBg="1"/>
      <p:bldP spid="77" grpId="0" animBg="1"/>
      <p:bldP spid="77" grpId="1" animBg="1"/>
      <p:bldP spid="57" grpId="0" animBg="1"/>
      <p:bldP spid="57" grpId="1" animBg="1"/>
      <p:bldP spid="22" grpId="0" animBg="1"/>
      <p:bldP spid="22" grpId="1" animBg="1"/>
      <p:bldP spid="2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0612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Complete these number bonds to 10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1)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8</a:t>
                </a: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2)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3)</a:t>
                </a:r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061200" cy="5016758"/>
              </a:xfrm>
              <a:prstGeom prst="rect">
                <a:avLst/>
              </a:prstGeom>
              <a:blipFill>
                <a:blip r:embed="rId5"/>
                <a:stretch>
                  <a:fillRect l="-2245" t="-1580" r="-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714152" y="3191359"/>
            <a:ext cx="1947496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4696" y="3190716"/>
            <a:ext cx="1349456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3200" dirty="0"/>
          </a:p>
        </p:txBody>
      </p:sp>
      <p:sp>
        <p:nvSpPr>
          <p:cNvPr id="42" name="Rectangle 41"/>
          <p:cNvSpPr/>
          <p:nvPr/>
        </p:nvSpPr>
        <p:spPr>
          <a:xfrm>
            <a:off x="1364695" y="2633700"/>
            <a:ext cx="3296953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16200000">
            <a:off x="1944392" y="4122801"/>
            <a:ext cx="1709893" cy="1950765"/>
            <a:chOff x="503358" y="1093810"/>
            <a:chExt cx="2711108" cy="3093020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962896" y="2642011"/>
              <a:ext cx="1731415" cy="10368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11358" y="1601808"/>
              <a:ext cx="1695107" cy="104020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 rot="16200000">
              <a:off x="503358" y="2134012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 rot="16200000">
              <a:off x="2198466" y="317083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 rot="16200000">
              <a:off x="2198465" y="109381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2428105" y="5312340"/>
            <a:ext cx="74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10</a:t>
            </a:r>
            <a:endParaRPr lang="en-GB" sz="3600" dirty="0"/>
          </a:p>
        </p:txBody>
      </p:sp>
      <p:sp>
        <p:nvSpPr>
          <p:cNvPr id="50" name="Rectangle 49"/>
          <p:cNvSpPr/>
          <p:nvPr/>
        </p:nvSpPr>
        <p:spPr>
          <a:xfrm>
            <a:off x="1759509" y="4271854"/>
            <a:ext cx="744599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10</a:t>
            </a:r>
            <a:endParaRPr lang="en-GB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178376" y="1383261"/>
            <a:ext cx="292100" cy="431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0612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Complete these number bonds to 10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1)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8</a:t>
                </a: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2)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3)</a:t>
                </a:r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061200" cy="5016758"/>
              </a:xfrm>
              <a:prstGeom prst="rect">
                <a:avLst/>
              </a:prstGeom>
              <a:blipFill>
                <a:blip r:embed="rId5"/>
                <a:stretch>
                  <a:fillRect l="-2245" t="-1580" r="-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714152" y="3191359"/>
            <a:ext cx="1947496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4696" y="3190716"/>
            <a:ext cx="1349456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1364695" y="2633700"/>
            <a:ext cx="3296953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1944392" y="4122801"/>
            <a:ext cx="1709893" cy="1950765"/>
            <a:chOff x="503358" y="1093810"/>
            <a:chExt cx="2711108" cy="3093020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962896" y="2642011"/>
              <a:ext cx="1731415" cy="10368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011358" y="1601808"/>
              <a:ext cx="1695107" cy="104020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16200000">
              <a:off x="503358" y="2134012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198466" y="317083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2198465" y="109381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428105" y="5312340"/>
            <a:ext cx="74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10</a:t>
            </a:r>
            <a:endParaRPr lang="en-GB" sz="3600" dirty="0"/>
          </a:p>
        </p:txBody>
      </p:sp>
      <p:sp>
        <p:nvSpPr>
          <p:cNvPr id="29" name="Rectangle 28"/>
          <p:cNvSpPr/>
          <p:nvPr/>
        </p:nvSpPr>
        <p:spPr>
          <a:xfrm>
            <a:off x="1759509" y="4271854"/>
            <a:ext cx="744599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10</a:t>
            </a:r>
            <a:endParaRPr lang="en-GB" sz="3600" dirty="0"/>
          </a:p>
        </p:txBody>
      </p:sp>
      <p:sp>
        <p:nvSpPr>
          <p:cNvPr id="51" name="Rectangle 50"/>
          <p:cNvSpPr/>
          <p:nvPr/>
        </p:nvSpPr>
        <p:spPr>
          <a:xfrm>
            <a:off x="3082025" y="4254547"/>
            <a:ext cx="74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4152" y="3196988"/>
            <a:ext cx="1947496" cy="557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5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133022" y="4552871"/>
                <a:ext cx="571272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2 ants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2 ants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4 ants</a:t>
                </a: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2 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2 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4 ones</a:t>
                </a: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2 tens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2 tens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4 tens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2" y="4552871"/>
                <a:ext cx="5712722" cy="1569660"/>
              </a:xfrm>
              <a:prstGeom prst="rect">
                <a:avLst/>
              </a:prstGeom>
              <a:blipFill>
                <a:blip r:embed="rId5"/>
                <a:stretch>
                  <a:fillRect l="-2775" t="-5058" b="-1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1982" y="2042649"/>
            <a:ext cx="651401" cy="6310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46" y="3875852"/>
            <a:ext cx="534614" cy="611942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30" y="482396"/>
            <a:ext cx="1027230" cy="750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2" y="856747"/>
            <a:ext cx="1686513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61" y="482396"/>
            <a:ext cx="2080859" cy="23739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9788" y="2336936"/>
            <a:ext cx="651401" cy="6310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10" y="2042649"/>
            <a:ext cx="651401" cy="6310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8606" y="2304004"/>
            <a:ext cx="651401" cy="6310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21" y="4160207"/>
            <a:ext cx="534614" cy="611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9" y="3870901"/>
            <a:ext cx="534614" cy="6119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62" y="4066043"/>
            <a:ext cx="534614" cy="6119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5" y="1503138"/>
            <a:ext cx="889295" cy="2483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79" y="1524095"/>
            <a:ext cx="889295" cy="24834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0" y="1584062"/>
            <a:ext cx="889295" cy="24834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59" y="1512547"/>
            <a:ext cx="889295" cy="2483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9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2.22222E-6 0.00024 C 0.01806 -0.00115 0.03629 -0.00208 0.05452 -0.00393 C 0.05608 -0.00416 0.05764 -0.00509 0.05903 -0.00601 C 0.06059 -0.00694 0.06198 -0.00856 0.06354 -0.00995 C 0.06459 -0.01203 0.06511 -0.01458 0.0665 -0.01597 C 0.06788 -0.01736 0.06945 -0.01805 0.07118 -0.01805 C 0.07813 -0.01805 0.08525 -0.01666 0.09236 -0.01597 C 0.09341 -0.01412 0.09427 -0.0118 0.09531 -0.00995 C 0.09618 -0.00856 0.09757 -0.00764 0.09844 -0.00601 C 0.09913 -0.00416 0.09879 -0.00139 0.09983 -3.7037E-6 C 0.10243 0.00348 0.10591 0.00556 0.10903 0.00811 C 0.11059 0.00949 0.11233 0.01042 0.11354 0.01227 C 0.11459 0.01366 0.11528 0.01551 0.1165 0.01621 C 0.11841 0.0176 0.12066 0.0176 0.12257 0.01829 C 0.1257 0.01945 0.13177 0.02246 0.13177 0.02269 C 0.13611 0.02176 0.14479 0.02176 0.14983 0.01829 C 0.15538 0.01459 0.15955 0.00741 0.16354 0.00209 C 0.16511 -3.7037E-6 0.16597 -0.00301 0.16806 -0.00393 C 0.17483 -0.00694 0.17118 -0.00509 0.17865 -0.00995 C 0.18472 -0.00926 0.1908 -0.00902 0.19688 -0.00787 C 0.19983 -0.0074 0.20452 -0.00532 0.20747 -0.00393 C 0.20903 -0.00254 0.21042 -0.00092 0.21198 -3.7037E-6 C 0.21667 0.00301 0.22205 0.0044 0.22709 0.00625 C 0.23594 0.01389 0.22743 0.00718 0.23629 0.01227 C 0.23837 0.01343 0.24028 0.01505 0.24236 0.01621 C 0.24844 0.01945 0.25156 0.02037 0.25747 0.02246 C 0.26754 0.02176 0.27778 0.02199 0.28768 0.02037 C 0.28959 0.01991 0.29063 0.01736 0.29236 0.01621 C 0.29827 0.01227 0.29584 0.0169 0.30139 0.01019 C 0.30452 0.00649 0.30643 -3.7037E-6 0.31042 -0.00185 C 0.31198 -0.00254 0.31354 -0.00301 0.31511 -0.00393 C 0.32674 -0.0118 0.31268 -0.00486 0.32413 -0.00995 C 0.32813 -0.00926 0.33229 -0.00902 0.33629 -0.00787 C 0.33785 -0.00764 0.33924 -0.00601 0.3408 -0.00601 C 0.34983 -0.00601 0.35903 -0.0074 0.36806 -0.00787 C 0.36962 -0.00926 0.37084 -0.01111 0.37257 -0.01203 C 0.375 -0.01319 0.37761 -0.01319 0.38021 -0.01412 C 0.38177 -0.01458 0.38316 -0.01551 0.38472 -0.01597 C 0.38802 -0.0206 0.39011 -0.02245 0.39236 -0.02824 C 0.39306 -0.03009 0.39306 -0.0324 0.39375 -0.03426 C 0.39549 -0.03842 0.39983 -0.04629 0.39983 -0.04606 C 0.40382 -0.0618 0.40382 -0.05648 0.40139 -0.07476 C 0.40087 -0.07801 0.39896 -0.08472 0.39688 -0.0868 C 0.39479 -0.08889 0.38334 -0.09074 0.38316 -0.09097 C 0.3816 -0.09143 0.37986 -0.09143 0.37865 -0.09282 C 0.37604 -0.09583 0.37518 -0.10092 0.37413 -0.10509 C 0.39236 -0.12106 0.37743 -0.10578 0.38629 -0.11921 C 0.38854 -0.12268 0.39375 -0.12916 0.39375 -0.12893 C 0.39323 -0.13333 0.39479 -0.13889 0.39236 -0.14143 C 0.38785 -0.14606 0.37257 -0.14213 0.36806 -0.14143 C 0.36077 -0.13495 0.35729 -0.13426 0.36493 -0.11504 C 0.3665 -0.11134 0.37413 -0.11111 0.37413 -0.11088 C 0.37656 -0.10764 0.38108 -0.10555 0.3816 -0.10092 C 0.38212 -0.09699 0.38247 -0.09282 0.38316 -0.08889 C 0.38351 -0.0868 0.3842 -0.08472 0.38472 -0.08287 C 0.38525 -0.08009 0.38559 -0.07731 0.38629 -0.07476 C 0.39063 -0.05439 0.38455 -0.08588 0.38924 -0.06064 C 0.38872 -0.05185 0.39028 -0.04236 0.38768 -0.03426 C 0.38629 -0.02986 0.3816 -0.02893 0.37865 -0.02615 C 0.37066 -0.01921 0.37761 -0.02407 0.3665 -0.02014 C 0.34115 -0.01088 0.38004 -0.01736 0.32257 -0.01412 C 0.3066 -0.00879 0.32552 -0.01597 0.31198 -0.00787 C 0.30903 -0.00625 0.30295 -0.00393 0.30295 -0.0037 C 0.29948 0.00047 0.29809 0.00324 0.29375 0.00625 C 0.29236 0.00718 0.2908 0.00741 0.28924 0.00811 C 0.28768 0.01019 0.28663 0.01297 0.28472 0.01436 C 0.28247 0.01574 0.27969 0.01551 0.27709 0.01621 C 0.27552 0.0169 0.27413 0.0176 0.27257 0.01829 C 0.26754 0.0176 0.2625 0.0176 0.25747 0.01621 C 0.25122 0.01459 0.25209 0.01111 0.24688 0.00811 C 0.24497 0.00718 0.24288 0.00695 0.2408 0.00625 C 0.22743 -0.00578 0.24879 0.0125 0.22709 -0.00185 C 0.22518 -0.00324 0.22327 -0.00509 0.22118 -0.00601 C 0.21771 -0.00717 0.21406 -0.0074 0.21042 -0.00787 C 0.20903 -0.00856 0.20747 -0.00949 0.20591 -0.00995 C 0.19184 -0.01412 0.19028 -0.01157 0.17118 -0.00995 L 0.16198 -0.00185 C 0.16042 -0.00046 0.1592 0.00139 0.15747 0.00209 L 0.15295 0.00417 C 0.14653 0.00996 0.14427 0.0125 0.13785 0.01621 C 0.13629 0.01713 0.13472 0.0176 0.13316 0.01829 C 0.12361 0.0176 0.11406 0.01736 0.10452 0.01621 C 0.10278 0.01598 0.10122 0.01551 0.09983 0.01436 C 0.09809 0.01274 0.0967 0.01042 0.09531 0.00811 C 0.09254 0.00371 0.09202 -0.00069 0.08785 -0.00393 C 0.08594 -0.00532 0.08386 -0.00601 0.08177 -0.00601 C 0.054 -0.00648 0.01354 -0.00092 -2.22222E-6 -3.7037E-6 Z " pathEditMode="relative" rAng="0" ptsTypes="AAAAAAAAAAAAAAAAAAAAAAAAAAAAAAAAAAAAAAAAAAAAAAAAAAAAAAAAAAAAAAAAAAAAAAAAAAAAAAAAAAAAAAAA">
                                      <p:cBhvr>
                                        <p:cTn id="26" dur="20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60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Rot by="-10800000">
                                      <p:cBhvr>
                                        <p:cTn id="28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927100" y="2842930"/>
            <a:ext cx="6400800" cy="253166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21" y="2647132"/>
            <a:ext cx="1026517" cy="28666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11" y="2647132"/>
            <a:ext cx="1026517" cy="28666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26" y="2647132"/>
            <a:ext cx="1026517" cy="28666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46" y="2647132"/>
            <a:ext cx="1026517" cy="28666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16" y="2647132"/>
            <a:ext cx="1026517" cy="2866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7094" y="-495300"/>
            <a:ext cx="4673991" cy="2092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40" y="1553588"/>
            <a:ext cx="564214" cy="6458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7" y="1553588"/>
            <a:ext cx="564214" cy="6458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94" y="1553588"/>
            <a:ext cx="564214" cy="6458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21" y="1553588"/>
            <a:ext cx="564214" cy="6458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48" y="1553588"/>
            <a:ext cx="564214" cy="6458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27100" y="1402744"/>
            <a:ext cx="6400800" cy="803006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7458364" y="1466410"/>
            <a:ext cx="720436" cy="68330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25432" y="1550042"/>
            <a:ext cx="3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58364" y="3720496"/>
            <a:ext cx="720436" cy="68330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458364" y="3775815"/>
            <a:ext cx="72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50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130" y="540843"/>
            <a:ext cx="495346" cy="4953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653060" y="557684"/>
            <a:ext cx="1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913586" y="899249"/>
            <a:ext cx="689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There are __ ones.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969434" y="2316903"/>
            <a:ext cx="362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There are __ tens.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782201" y="823825"/>
            <a:ext cx="3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838049" y="2255185"/>
            <a:ext cx="3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3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1" grpId="0"/>
      <p:bldP spid="26" grpId="0"/>
      <p:bldP spid="27" grpId="0"/>
      <p:bldP spid="2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73100" y="3172727"/>
            <a:ext cx="6400800" cy="246447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12994" y="0"/>
            <a:ext cx="4673991" cy="2092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673100" y="1217980"/>
            <a:ext cx="6400800" cy="13242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7131050" y="1605783"/>
            <a:ext cx="720436" cy="68330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294058" y="1661102"/>
            <a:ext cx="3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131050" y="4038184"/>
            <a:ext cx="720436" cy="68330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120374" y="4093503"/>
            <a:ext cx="72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999" y="325867"/>
            <a:ext cx="553632" cy="55363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193757" y="348045"/>
            <a:ext cx="270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</a:t>
            </a:r>
            <a:r>
              <a:rPr lang="en-GB" sz="2800" dirty="0" smtClean="0">
                <a:latin typeface="Comic Sans MS" panose="030F0702030302020204" pitchFamily="66" charset="0"/>
              </a:rPr>
              <a:t>think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00" y="921101"/>
            <a:ext cx="1501758" cy="1713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2841134"/>
            <a:ext cx="2432327" cy="22645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52" y="2796140"/>
            <a:ext cx="2432327" cy="2264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23" y="3635030"/>
            <a:ext cx="2432327" cy="22645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23" y="3663366"/>
            <a:ext cx="2432327" cy="22645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88" y="1057078"/>
            <a:ext cx="1501758" cy="17132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82" y="905949"/>
            <a:ext cx="1501758" cy="17132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57" y="1057078"/>
            <a:ext cx="1501758" cy="17132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30250" y="690103"/>
            <a:ext cx="710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There are __ ones.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98016" y="2635096"/>
            <a:ext cx="362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There are __ tens.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19627" y="614679"/>
            <a:ext cx="3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66631" y="2573378"/>
            <a:ext cx="3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8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1" grpId="0"/>
      <p:bldP spid="23" grpId="0"/>
      <p:bldP spid="25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59960" y="1069025"/>
                <a:ext cx="363399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b)	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10</a:t>
                </a:r>
              </a:p>
              <a:p>
                <a:r>
                  <a:rPr lang="en-GB" sz="32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	40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100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0" y="1069025"/>
                <a:ext cx="3633997" cy="3539430"/>
              </a:xfrm>
              <a:prstGeom prst="rect">
                <a:avLst/>
              </a:prstGeom>
              <a:blipFill>
                <a:blip r:embed="rId5"/>
                <a:stretch>
                  <a:fillRect l="-4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93196" y="804802"/>
                <a:ext cx="571272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a)	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5</a:t>
                </a: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	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6" y="804802"/>
                <a:ext cx="5712722" cy="3539430"/>
              </a:xfrm>
              <a:prstGeom prst="rect">
                <a:avLst/>
              </a:prstGeom>
              <a:blipFill>
                <a:blip r:embed="rId6"/>
                <a:stretch>
                  <a:fillRect l="-2668" t="-2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64372" y="1371600"/>
            <a:ext cx="583774" cy="4572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ounded Rectangle 104"/>
          <p:cNvSpPr/>
          <p:nvPr/>
        </p:nvSpPr>
        <p:spPr>
          <a:xfrm>
            <a:off x="1811734" y="3048000"/>
            <a:ext cx="422921" cy="47553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ounded Rectangle 105"/>
          <p:cNvSpPr/>
          <p:nvPr/>
        </p:nvSpPr>
        <p:spPr>
          <a:xfrm>
            <a:off x="1063172" y="3567081"/>
            <a:ext cx="546100" cy="46993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895" y="356837"/>
            <a:ext cx="545694" cy="545694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5368220" y="371192"/>
            <a:ext cx="265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</a:t>
            </a:r>
            <a:r>
              <a:rPr lang="en-GB" sz="2800" dirty="0" smtClean="0">
                <a:latin typeface="Comic Sans MS" panose="030F0702030302020204" pitchFamily="66" charset="0"/>
              </a:rPr>
              <a:t>a think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030140" y="939353"/>
            <a:ext cx="333193" cy="3825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496416" y="939353"/>
            <a:ext cx="333193" cy="3825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19892" y="939353"/>
            <a:ext cx="333193" cy="38255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886167" y="939353"/>
            <a:ext cx="333193" cy="3825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352442" y="939353"/>
            <a:ext cx="333193" cy="38255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193957" y="3048000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991052" y="3048000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788133" y="3048000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585072" y="3048000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380792" y="3048000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193957" y="3977126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991052" y="3977126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788133" y="3977126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585072" y="3977126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7380792" y="3977126"/>
            <a:ext cx="797410" cy="935267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31" y="3186780"/>
            <a:ext cx="708771" cy="69131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68" y="3186780"/>
            <a:ext cx="708771" cy="69131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51" y="3186780"/>
            <a:ext cx="708771" cy="69131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91" y="3186780"/>
            <a:ext cx="708771" cy="69131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11" y="3186780"/>
            <a:ext cx="708771" cy="69131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31" y="4126462"/>
            <a:ext cx="708771" cy="69131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68" y="4126462"/>
            <a:ext cx="708771" cy="69131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51" y="4126462"/>
            <a:ext cx="708771" cy="69131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91" y="4126462"/>
            <a:ext cx="708771" cy="69131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11" y="4126462"/>
            <a:ext cx="708771" cy="69131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56" y="3194556"/>
            <a:ext cx="708771" cy="69131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31" y="3190588"/>
            <a:ext cx="708771" cy="69131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57" y="3191207"/>
            <a:ext cx="708771" cy="69131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58" y="3190588"/>
            <a:ext cx="708771" cy="69131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84" y="3191207"/>
            <a:ext cx="708771" cy="69131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83" y="4129811"/>
            <a:ext cx="708771" cy="69131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58" y="4125843"/>
            <a:ext cx="708771" cy="69131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84" y="4126462"/>
            <a:ext cx="708771" cy="69131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85" y="4125843"/>
            <a:ext cx="708771" cy="69131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11" y="4126462"/>
            <a:ext cx="708771" cy="69131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02" t="23074" r="31995" b="33000"/>
          <a:stretch/>
        </p:blipFill>
        <p:spPr>
          <a:xfrm>
            <a:off x="3866110" y="1243550"/>
            <a:ext cx="622896" cy="175656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02" t="23074" r="31995" b="33000"/>
          <a:stretch/>
        </p:blipFill>
        <p:spPr>
          <a:xfrm>
            <a:off x="4402171" y="1243550"/>
            <a:ext cx="622896" cy="175656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02" t="23074" r="31995" b="33000"/>
          <a:stretch/>
        </p:blipFill>
        <p:spPr>
          <a:xfrm>
            <a:off x="5255733" y="1243550"/>
            <a:ext cx="622896" cy="175656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02" t="23074" r="31995" b="33000"/>
          <a:stretch/>
        </p:blipFill>
        <p:spPr>
          <a:xfrm>
            <a:off x="5791794" y="1243550"/>
            <a:ext cx="622896" cy="175656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02" t="23074" r="31995" b="33000"/>
          <a:stretch/>
        </p:blipFill>
        <p:spPr>
          <a:xfrm>
            <a:off x="6327856" y="1243550"/>
            <a:ext cx="622896" cy="1756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1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4" grpId="0" animBg="1"/>
      <p:bldP spid="105" grpId="0" animBg="1"/>
      <p:bldP spid="105" grpId="1" animBg="1"/>
      <p:bldP spid="106" grpId="0" animBg="1"/>
      <p:bldP spid="106" grpId="1" animBg="1"/>
      <p:bldP spid="110" grpId="0"/>
      <p:bldP spid="110" grpId="1"/>
      <p:bldP spid="50" grpId="0" animBg="1"/>
      <p:bldP spid="52" grpId="0" animBg="1"/>
      <p:bldP spid="59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2|5.4|3.7|20.6|5.2|14.4|2.4|1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5|2.6|4.2|3.4|7.1|1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6|1.3|17.2|4.6|8.6|1.6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6|2.2|9.2|1.9|2.1|11.7|1.6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3.7|2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9.7|13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9146</TotalTime>
  <Words>208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1 - 3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455</cp:revision>
  <dcterms:created xsi:type="dcterms:W3CDTF">2019-07-05T11:02:13Z</dcterms:created>
  <dcterms:modified xsi:type="dcterms:W3CDTF">2020-11-29T11:33:25Z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