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6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87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7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7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5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2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7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2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3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6996E-6833-458E-99C4-72A7002C7056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11003-0B92-499A-BB13-61A4167C8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9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VxXUEWgpIO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mLFKlVHl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959" y="260648"/>
            <a:ext cx="7776864" cy="1752600"/>
          </a:xfrm>
        </p:spPr>
        <p:txBody>
          <a:bodyPr>
            <a:noAutofit/>
          </a:bodyPr>
          <a:lstStyle/>
          <a:p>
            <a:r>
              <a:rPr lang="en-GB" sz="12000" dirty="0" err="1">
                <a:solidFill>
                  <a:schemeClr val="tx2"/>
                </a:solidFill>
                <a:latin typeface="Kristen ITC" panose="03050502040202030202" pitchFamily="66" charset="0"/>
              </a:rPr>
              <a:t>P</a:t>
            </a:r>
            <a:r>
              <a:rPr lang="en-GB" sz="12000" dirty="0" err="1">
                <a:solidFill>
                  <a:schemeClr val="tx2"/>
                </a:solidFill>
                <a:latin typeface="Kristen ITC"/>
              </a:rPr>
              <a:t>étanque</a:t>
            </a:r>
            <a:endParaRPr lang="en-GB" sz="12000" dirty="0">
              <a:solidFill>
                <a:schemeClr val="tx2"/>
              </a:solidFill>
            </a:endParaRPr>
          </a:p>
        </p:txBody>
      </p:sp>
      <p:pic>
        <p:nvPicPr>
          <p:cNvPr id="1031" name="Picture 7" descr="C:\Users\heapi\AppData\Local\Microsoft\Windows\INetCache\IE\N9EDTD02\boules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4"/>
          <a:stretch/>
        </p:blipFill>
        <p:spPr bwMode="auto">
          <a:xfrm>
            <a:off x="2958006" y="2063486"/>
            <a:ext cx="3388771" cy="30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492151" y="5149586"/>
            <a:ext cx="4320480" cy="153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800" dirty="0">
                <a:solidFill>
                  <a:srgbClr val="C00000"/>
                </a:solidFill>
                <a:latin typeface="Kristen ITC" panose="03050502040202030202" pitchFamily="66" charset="0"/>
              </a:rPr>
              <a:t>Boules </a:t>
            </a:r>
            <a:endParaRPr lang="en-GB" sz="8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2708920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Kristen ITC" panose="03050502040202030202" pitchFamily="66" charset="0"/>
              </a:rPr>
              <a:t>La boule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4358003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Kristen ITC" panose="03050502040202030202" pitchFamily="66" charset="0"/>
              </a:rPr>
              <a:t>Le </a:t>
            </a:r>
            <a:r>
              <a:rPr lang="en-GB" sz="2800" dirty="0" err="1">
                <a:solidFill>
                  <a:schemeClr val="tx2"/>
                </a:solidFill>
                <a:latin typeface="Kristen ITC" panose="03050502040202030202" pitchFamily="66" charset="0"/>
              </a:rPr>
              <a:t>cochonnet</a:t>
            </a:r>
            <a:endParaRPr lang="en-GB" sz="2800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796136" y="3284984"/>
            <a:ext cx="1080120" cy="4320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4860032" y="3957813"/>
            <a:ext cx="2232248" cy="40729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4BE4EB-2B3F-4F38-B719-7BA5D4F843FD}"/>
              </a:ext>
            </a:extLst>
          </p:cNvPr>
          <p:cNvSpPr txBox="1"/>
          <p:nvPr/>
        </p:nvSpPr>
        <p:spPr>
          <a:xfrm>
            <a:off x="0" y="2013248"/>
            <a:ext cx="29300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Boules is a very popular game in France and most towns have a square where people often play it. </a:t>
            </a:r>
          </a:p>
          <a:p>
            <a:endParaRPr lang="en-GB" b="1" dirty="0"/>
          </a:p>
          <a:p>
            <a:r>
              <a:rPr lang="en-GB" b="1" dirty="0"/>
              <a:t>In French they say “boules” or “</a:t>
            </a:r>
            <a:r>
              <a:rPr lang="en-GB" b="1" dirty="0" err="1"/>
              <a:t>pétanque</a:t>
            </a:r>
            <a:r>
              <a:rPr lang="en-GB" b="1" dirty="0"/>
              <a:t>”.</a:t>
            </a:r>
          </a:p>
          <a:p>
            <a:endParaRPr lang="en-GB" b="1" dirty="0"/>
          </a:p>
          <a:p>
            <a:r>
              <a:rPr lang="en-GB" b="1" dirty="0"/>
              <a:t>The rules are quite simple and all you need is a set of boules and a flat surface. </a:t>
            </a:r>
            <a:r>
              <a:rPr lang="en-GB" b="1" dirty="0">
                <a:sym typeface="Wingdings" panose="05000000000000000000" pitchFamily="2" charset="2"/>
              </a:rPr>
              <a:t></a:t>
            </a:r>
            <a:r>
              <a:rPr lang="en-GB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8B199-D139-42D1-B5B3-2E46940A1CAC}"/>
              </a:ext>
            </a:extLst>
          </p:cNvPr>
          <p:cNvSpPr txBox="1"/>
          <p:nvPr/>
        </p:nvSpPr>
        <p:spPr>
          <a:xfrm>
            <a:off x="6732240" y="5179209"/>
            <a:ext cx="2390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Boules are usually metal (and very heavy) but there are colourful plastic ones for children to use.</a:t>
            </a:r>
          </a:p>
        </p:txBody>
      </p:sp>
    </p:spTree>
    <p:extLst>
      <p:ext uri="{BB962C8B-B14F-4D97-AF65-F5344CB8AC3E}">
        <p14:creationId xmlns:p14="http://schemas.microsoft.com/office/powerpoint/2010/main" val="11153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4" grpId="0"/>
      <p:bldP spid="12" grpId="0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-7403" y="380403"/>
            <a:ext cx="3294989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tx2"/>
                </a:solidFill>
                <a:latin typeface="Kristen ITC" panose="03050502040202030202" pitchFamily="66" charset="0"/>
              </a:rPr>
              <a:t>Les </a:t>
            </a:r>
            <a:r>
              <a:rPr lang="en-GB" sz="4000" dirty="0" err="1">
                <a:solidFill>
                  <a:schemeClr val="tx2"/>
                </a:solidFill>
                <a:latin typeface="Kristen ITC" panose="03050502040202030202" pitchFamily="66" charset="0"/>
              </a:rPr>
              <a:t>r</a:t>
            </a:r>
            <a:r>
              <a:rPr lang="en-GB" sz="4000" dirty="0" err="1">
                <a:solidFill>
                  <a:schemeClr val="tx2"/>
                </a:solidFill>
                <a:latin typeface="Kristen ITC"/>
              </a:rPr>
              <a:t>ègles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650802" y="419212"/>
            <a:ext cx="479303" cy="7647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tx2"/>
                </a:solidFill>
                <a:latin typeface="Kristen ITC" panose="03050502040202030202" pitchFamily="66" charset="0"/>
              </a:rPr>
              <a:t>=</a:t>
            </a:r>
            <a:endParaRPr lang="en-GB" sz="4000" dirty="0">
              <a:solidFill>
                <a:schemeClr val="tx2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3207" y="345557"/>
            <a:ext cx="2808312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C00000"/>
                </a:solidFill>
                <a:latin typeface="Kristen ITC" panose="03050502040202030202" pitchFamily="66" charset="0"/>
              </a:rPr>
              <a:t>The rules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3676" y="46406"/>
            <a:ext cx="6951940" cy="3805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Kristen ITC" panose="03050502040202030202" pitchFamily="66" charset="0"/>
              </a:rPr>
              <a:t>Watch the video clip and answer the questions below.</a:t>
            </a:r>
            <a:endParaRPr lang="en-GB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5" y="1001258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1. What is the aim of the game?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24111" y="1771925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2. How many boules does each person have if 6 of you are playing?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2072" y="2476919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3. What do you need on the floor before you start?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8220" y="3428109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4. How far must you throw the jack?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-20464" y="4292205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5. What happens if you stand outside the circle when you throw it?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0451" y="5085300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6. Who throws after the first person has thrown?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4707" y="5876381"/>
            <a:ext cx="8677658" cy="6189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</a:rPr>
              <a:t>7. Which boule wins the point?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8011" y="1381828"/>
            <a:ext cx="669674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</a:rPr>
              <a:t> To get your boule as close as possible to the jack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7431" y="2152495"/>
            <a:ext cx="633670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</a:rPr>
              <a:t> 2 each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-20464" y="2924053"/>
            <a:ext cx="633670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 A circle to stand in (50 cm wide) 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-20464" y="3860157"/>
            <a:ext cx="633670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 Between 6 and 10 metres away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-13322" y="4672775"/>
            <a:ext cx="633670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 Your throw is cancelled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-13322" y="5465870"/>
            <a:ext cx="633670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 The other person (the opponent)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-3676" y="6256951"/>
            <a:ext cx="633670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 The one closest to the jack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3A02D8B-D4D5-445B-950E-32C5401E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88616"/>
            <a:ext cx="1894159" cy="1414774"/>
          </a:xfrm>
          <a:prstGeom prst="rect">
            <a:avLst/>
          </a:prstGeom>
        </p:spPr>
      </p:pic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356A9DA0-67A3-4A71-99A2-C5698E17F5C7}"/>
              </a:ext>
            </a:extLst>
          </p:cNvPr>
          <p:cNvSpPr txBox="1"/>
          <p:nvPr/>
        </p:nvSpPr>
        <p:spPr>
          <a:xfrm>
            <a:off x="7452320" y="1129074"/>
            <a:ext cx="11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82EFD7-3D01-420E-AC7E-101E02426B4B}"/>
              </a:ext>
            </a:extLst>
          </p:cNvPr>
          <p:cNvSpPr txBox="1"/>
          <p:nvPr/>
        </p:nvSpPr>
        <p:spPr>
          <a:xfrm>
            <a:off x="6764311" y="4820985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Kristen ITC" panose="03050502040202030202" pitchFamily="66" charset="0"/>
                <a:cs typeface="Kufi Extended Outline" panose="04010401010101010101" pitchFamily="82" charset="-78"/>
              </a:rPr>
              <a:t>Before watching the video, make a note of the questions, or print off the questions from the word document. </a:t>
            </a:r>
          </a:p>
        </p:txBody>
      </p:sp>
    </p:spTree>
    <p:extLst>
      <p:ext uri="{BB962C8B-B14F-4D97-AF65-F5344CB8AC3E}">
        <p14:creationId xmlns:p14="http://schemas.microsoft.com/office/powerpoint/2010/main" val="130577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7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113023" cy="404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7018" y="692696"/>
            <a:ext cx="4387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  <a:latin typeface="Kristen ITC" panose="03050502040202030202" pitchFamily="66" charset="0"/>
              </a:rPr>
              <a:t>Le </a:t>
            </a:r>
            <a:r>
              <a:rPr lang="en-GB" sz="2800" dirty="0" err="1">
                <a:solidFill>
                  <a:schemeClr val="tx2"/>
                </a:solidFill>
                <a:latin typeface="Kristen ITC" panose="03050502040202030202" pitchFamily="66" charset="0"/>
              </a:rPr>
              <a:t>cochonnet</a:t>
            </a:r>
            <a:r>
              <a:rPr lang="en-GB" sz="2800" dirty="0">
                <a:solidFill>
                  <a:schemeClr val="tx2"/>
                </a:solidFill>
                <a:latin typeface="Kristen ITC" panose="03050502040202030202" pitchFamily="66" charset="0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Kristen ITC" panose="03050502040202030202" pitchFamily="66" charset="0"/>
              </a:rPr>
              <a:t>(the jack)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076056" y="1196752"/>
            <a:ext cx="72008" cy="122413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-43833" y="4869160"/>
            <a:ext cx="8352928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The black player wins 3 points as his 3 boules are the closest 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The green player gets 0 points 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43833" y="5715617"/>
            <a:ext cx="8352928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When is the game over?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-43833" y="6188343"/>
            <a:ext cx="8352928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When the first person reaches </a:t>
            </a:r>
            <a:r>
              <a:rPr lang="en-GB" sz="2000" b="1" u="sng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13 points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 in total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ACFA53F-1F44-4943-9ADA-025EA88E6F73}"/>
              </a:ext>
            </a:extLst>
          </p:cNvPr>
          <p:cNvSpPr txBox="1">
            <a:spLocks/>
          </p:cNvSpPr>
          <p:nvPr/>
        </p:nvSpPr>
        <p:spPr>
          <a:xfrm>
            <a:off x="0" y="4445932"/>
            <a:ext cx="8352928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How many points does each player win here?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api\AppData\Local\Microsoft\Windows\INetCache\IE\FYIN8CO0\220px-Petanque_scoring_example_2_point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763688" y="230175"/>
            <a:ext cx="4716016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What the would the points be here?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63688" y="698227"/>
            <a:ext cx="2502024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Red = 2, Blue = 0</a:t>
            </a: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855209"/>
            <a:ext cx="3169022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How to play in teams….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2243141"/>
            <a:ext cx="552881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1. Stand in teams with your boules 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16470" y="2661286"/>
            <a:ext cx="746564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2. 1 person throws the jack (little ball) 6-10 metres away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090" y="3062651"/>
            <a:ext cx="753295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3. The </a:t>
            </a:r>
            <a:r>
              <a:rPr lang="en-GB" sz="2000" b="1" u="sng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same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 person throws their first boule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058" y="3494699"/>
            <a:ext cx="731895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4. Someone from the </a:t>
            </a:r>
            <a:r>
              <a:rPr lang="en-GB" sz="2000" b="1" u="sng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other team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throws their first boule 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090" y="3926747"/>
            <a:ext cx="875708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5. The next team to play is </a:t>
            </a:r>
            <a:r>
              <a:rPr lang="en-GB" sz="2000" b="1" u="sng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the one whose boule is furthest away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from the jack.    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16470" y="5373216"/>
            <a:ext cx="9036496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7. When all the boules have been thrown, count up the ones closest to the jack which </a:t>
            </a:r>
            <a:r>
              <a:rPr lang="en-GB" sz="2000" b="1" u="sng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belong to the same team 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407" y="6057907"/>
            <a:ext cx="8961425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8. When that round is finished, start again and keep going until 1 team reaches </a:t>
            </a:r>
            <a:r>
              <a:rPr lang="en-GB" sz="2000" b="1" u="sng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13 points</a:t>
            </a: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59EA775-4A59-48BF-B074-77921F39D373}"/>
              </a:ext>
            </a:extLst>
          </p:cNvPr>
          <p:cNvSpPr txBox="1">
            <a:spLocks/>
          </p:cNvSpPr>
          <p:nvPr/>
        </p:nvSpPr>
        <p:spPr>
          <a:xfrm>
            <a:off x="1763688" y="1168706"/>
            <a:ext cx="7532950" cy="4766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This red boule is called “the best boule” as it is closest to the jack</a:t>
            </a:r>
            <a:endParaRPr lang="en-GB" sz="2000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F84AC1-7D11-45DB-812E-B8427B944DE1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11560" y="1052736"/>
            <a:ext cx="1152128" cy="354306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Subtitle 2">
            <a:extLst>
              <a:ext uri="{FF2B5EF4-FFF2-40B4-BE49-F238E27FC236}">
                <a16:creationId xmlns:a16="http://schemas.microsoft.com/office/drawing/2014/main" id="{00540CBE-3B5F-42F5-8D2D-F24768F0B0A1}"/>
              </a:ext>
            </a:extLst>
          </p:cNvPr>
          <p:cNvSpPr txBox="1">
            <a:spLocks/>
          </p:cNvSpPr>
          <p:nvPr/>
        </p:nvSpPr>
        <p:spPr>
          <a:xfrm>
            <a:off x="-16470" y="4640634"/>
            <a:ext cx="9036496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6. That team continues throwing their boules until they have the </a:t>
            </a:r>
            <a:r>
              <a:rPr lang="en-GB" sz="2000" b="1" u="sng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best boule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. Then the other team has their throw.</a:t>
            </a:r>
            <a:endParaRPr lang="en-GB" sz="2000" b="1" u="sng" dirty="0">
              <a:solidFill>
                <a:srgbClr val="C00000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18A90-70BA-4176-AAE7-B5BD9985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8"/>
            <a:ext cx="6300192" cy="32711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04601D0-5860-4162-9F42-0476BA8772FD}"/>
              </a:ext>
            </a:extLst>
          </p:cNvPr>
          <p:cNvSpPr txBox="1">
            <a:spLocks/>
          </p:cNvSpPr>
          <p:nvPr/>
        </p:nvSpPr>
        <p:spPr>
          <a:xfrm>
            <a:off x="827584" y="3933056"/>
            <a:ext cx="734481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If you are still not sure how to play it, watch this video  </a:t>
            </a:r>
            <a:endParaRPr lang="en-GB" sz="2000" b="1" u="sng" dirty="0">
              <a:solidFill>
                <a:srgbClr val="C00000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4286EEED-6C6A-4FE4-A950-693E7E942D76}"/>
              </a:ext>
            </a:extLst>
          </p:cNvPr>
          <p:cNvSpPr txBox="1"/>
          <p:nvPr/>
        </p:nvSpPr>
        <p:spPr>
          <a:xfrm>
            <a:off x="4139952" y="23488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1526DF-92FD-4AE7-8229-AD607BA04001}"/>
              </a:ext>
            </a:extLst>
          </p:cNvPr>
          <p:cNvSpPr txBox="1">
            <a:spLocks/>
          </p:cNvSpPr>
          <p:nvPr/>
        </p:nvSpPr>
        <p:spPr>
          <a:xfrm>
            <a:off x="557300" y="4653136"/>
            <a:ext cx="804714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If you have a set of boules, why not have a game?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It works best on a flat surface which is not too hard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e.g. hard sand or lawn. </a:t>
            </a:r>
            <a:endParaRPr lang="en-GB" sz="2000" b="1" u="sng" dirty="0">
              <a:solidFill>
                <a:srgbClr val="C00000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19DFF6-78EA-447E-BDF2-37D64746CB6D}"/>
              </a:ext>
            </a:extLst>
          </p:cNvPr>
          <p:cNvSpPr txBox="1">
            <a:spLocks/>
          </p:cNvSpPr>
          <p:nvPr/>
        </p:nvSpPr>
        <p:spPr>
          <a:xfrm>
            <a:off x="107430" y="5733256"/>
            <a:ext cx="4788024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 err="1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Amusez-vous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 </a:t>
            </a: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bien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 </a:t>
            </a:r>
            <a:endParaRPr lang="en-GB" sz="2000" b="1" u="sng" dirty="0">
              <a:solidFill>
                <a:srgbClr val="C00000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7219D61-00D0-4DAB-80E4-8B4202F9472C}"/>
              </a:ext>
            </a:extLst>
          </p:cNvPr>
          <p:cNvSpPr txBox="1">
            <a:spLocks/>
          </p:cNvSpPr>
          <p:nvPr/>
        </p:nvSpPr>
        <p:spPr>
          <a:xfrm>
            <a:off x="4814318" y="5665385"/>
            <a:ext cx="954360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accent3">
                    <a:lumMod val="50000"/>
                  </a:schemeClr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=</a:t>
            </a:r>
            <a:endParaRPr lang="en-GB" sz="4000" b="1" u="sng" dirty="0">
              <a:solidFill>
                <a:srgbClr val="C00000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C441B8-1FDB-4171-BB26-589E7534AB1F}"/>
              </a:ext>
            </a:extLst>
          </p:cNvPr>
          <p:cNvSpPr txBox="1">
            <a:spLocks/>
          </p:cNvSpPr>
          <p:nvPr/>
        </p:nvSpPr>
        <p:spPr>
          <a:xfrm>
            <a:off x="5436096" y="5699321"/>
            <a:ext cx="326723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C00000"/>
                </a:solidFill>
                <a:latin typeface="Kristen ITC" panose="03050502040202030202" pitchFamily="66" charset="0"/>
                <a:sym typeface="Wingdings" panose="05000000000000000000" pitchFamily="2" charset="2"/>
              </a:rPr>
              <a:t>Have fun </a:t>
            </a:r>
            <a:endParaRPr lang="en-GB" sz="4000" b="1" u="sng" dirty="0">
              <a:solidFill>
                <a:srgbClr val="C00000"/>
              </a:solidFill>
              <a:latin typeface="Kristen ITC" panose="03050502040202030202" pitchFamily="66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526</Words>
  <Application>Microsoft Office PowerPoint</Application>
  <PresentationFormat>On-screen Show (4:3)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heapi</dc:creator>
  <cp:lastModifiedBy>Helen Heap</cp:lastModifiedBy>
  <cp:revision>19</cp:revision>
  <dcterms:created xsi:type="dcterms:W3CDTF">2018-05-21T18:02:37Z</dcterms:created>
  <dcterms:modified xsi:type="dcterms:W3CDTF">2020-06-29T12:45:31Z</dcterms:modified>
</cp:coreProperties>
</file>