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79" r:id="rId9"/>
    <p:sldId id="282" r:id="rId10"/>
    <p:sldId id="286" r:id="rId11"/>
    <p:sldId id="280" r:id="rId12"/>
    <p:sldId id="285" r:id="rId13"/>
    <p:sldId id="281" r:id="rId14"/>
    <p:sldId id="283" r:id="rId15"/>
    <p:sldId id="284" r:id="rId16"/>
    <p:sldId id="323" r:id="rId17"/>
    <p:sldId id="324" r:id="rId18"/>
    <p:sldId id="325" r:id="rId19"/>
    <p:sldId id="326" r:id="rId20"/>
    <p:sldId id="327" r:id="rId21"/>
    <p:sldId id="328" r:id="rId22"/>
    <p:sldId id="321" r:id="rId23"/>
    <p:sldId id="329" r:id="rId24"/>
    <p:sldId id="320" r:id="rId25"/>
    <p:sldId id="322" r:id="rId26"/>
    <p:sldId id="330" r:id="rId27"/>
    <p:sldId id="257" r:id="rId28"/>
    <p:sldId id="260" r:id="rId29"/>
    <p:sldId id="258" r:id="rId30"/>
    <p:sldId id="331" r:id="rId31"/>
    <p:sldId id="3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E3"/>
    <a:srgbClr val="FFFFCC"/>
    <a:srgbClr val="FF8409"/>
    <a:srgbClr val="FFA347"/>
    <a:srgbClr val="007E00"/>
    <a:srgbClr val="CCFF99"/>
    <a:srgbClr val="A9DA74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2B4CA-FA5C-4C3E-9996-D37FD27F0B86}" v="173" dt="2020-05-18T11:26:0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2A49-996F-4329-A4B9-CB321AA89FE4}" type="datetimeFigureOut">
              <a:rPr lang="en-IE" smtClean="0"/>
              <a:pPr/>
              <a:t>12/06/2020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3.w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hyperlink" Target="http://www.zimflex.co.uk/French/Games/Key%20Stage%203/Sports/sports%20fling%20the%20teacher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Hkq-_eVR8z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openxmlformats.org/officeDocument/2006/relationships/image" Target="../media/image1.png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image" Target="../media/image23.jp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22.jpeg"/><Relationship Id="rId5" Type="http://schemas.microsoft.com/office/2007/relationships/media" Target="../media/media21.m4a"/><Relationship Id="rId10" Type="http://schemas.openxmlformats.org/officeDocument/2006/relationships/image" Target="../media/image21.jpe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openxmlformats.org/officeDocument/2006/relationships/image" Target="../media/image1.png"/><Relationship Id="rId3" Type="http://schemas.microsoft.com/office/2007/relationships/media" Target="../media/media23.m4a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24.wmf"/><Relationship Id="rId2" Type="http://schemas.openxmlformats.org/officeDocument/2006/relationships/audio" Target="../media/media19.m4a"/><Relationship Id="rId16" Type="http://schemas.openxmlformats.org/officeDocument/2006/relationships/hyperlink" Target="SONDAGE%20sport.docx" TargetMode="External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audio" Target="../media/media23.m4a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bbc.co.uk/programmes/p0114k1q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p0114k1q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ygnvcw" TargetMode="External"/><Relationship Id="rId2" Type="http://schemas.openxmlformats.org/officeDocument/2006/relationships/hyperlink" Target="https://www.bbc.co.uk/programmes/p0114k1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htbulblanguages.co.uk/estrellas-resources/HalfaMinute/lessport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grenouille-main-wave-au-revoir-306795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if - sports">
            <a:hlinkClick r:id="" action="ppaction://media"/>
            <a:extLst>
              <a:ext uri="{FF2B5EF4-FFF2-40B4-BE49-F238E27FC236}">
                <a16:creationId xmlns:a16="http://schemas.microsoft.com/office/drawing/2014/main" id="{5B677ECC-21EA-4CED-897F-57482CEE5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1807" y="4437112"/>
            <a:ext cx="304800" cy="304800"/>
          </a:xfrm>
          <a:prstGeom prst="rect">
            <a:avLst/>
          </a:prstGeom>
        </p:spPr>
      </p:pic>
      <p:pic>
        <p:nvPicPr>
          <p:cNvPr id="6" name="Tu aimes le sport">
            <a:hlinkClick r:id="" action="ppaction://media"/>
            <a:extLst>
              <a:ext uri="{FF2B5EF4-FFF2-40B4-BE49-F238E27FC236}">
                <a16:creationId xmlns:a16="http://schemas.microsoft.com/office/drawing/2014/main" id="{55837929-2FEB-42A1-AE3C-2D9055537E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IE" sz="8000" dirty="0"/>
              <a:t>Tu </a:t>
            </a:r>
            <a:r>
              <a:rPr lang="en-IE" sz="8000" dirty="0" err="1"/>
              <a:t>aimes</a:t>
            </a:r>
            <a:r>
              <a:rPr lang="en-IE" sz="8000" dirty="0"/>
              <a:t> le sport?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819918"/>
            <a:ext cx="4176464" cy="434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33056"/>
            <a:ext cx="25551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Objectif: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Apprendre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</a:p>
          <a:p>
            <a:r>
              <a:rPr lang="en-GB" sz="4000" dirty="0">
                <a:solidFill>
                  <a:srgbClr val="0070C0"/>
                </a:solidFill>
              </a:rPr>
              <a:t>des sports 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en</a:t>
            </a:r>
            <a:r>
              <a:rPr lang="en-GB" sz="4000" dirty="0">
                <a:solidFill>
                  <a:srgbClr val="0070C0"/>
                </a:solidFill>
              </a:rPr>
              <a:t>  </a:t>
            </a:r>
            <a:r>
              <a:rPr lang="en-GB" sz="4000" dirty="0" err="1">
                <a:solidFill>
                  <a:srgbClr val="0070C0"/>
                </a:solidFill>
              </a:rPr>
              <a:t>français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ping-pong">
            <a:hlinkClick r:id="" action="ppaction://media"/>
            <a:extLst>
              <a:ext uri="{FF2B5EF4-FFF2-40B4-BE49-F238E27FC236}">
                <a16:creationId xmlns:a16="http://schemas.microsoft.com/office/drawing/2014/main" id="{D604B9A3-FDDB-4DD6-A229-0936AE2F5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ping-pong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7937" y="2015331"/>
            <a:ext cx="4048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ping-pong">
            <a:hlinkClick r:id="" action="ppaction://media"/>
            <a:extLst>
              <a:ext uri="{FF2B5EF4-FFF2-40B4-BE49-F238E27FC236}">
                <a16:creationId xmlns:a16="http://schemas.microsoft.com/office/drawing/2014/main" id="{D6E8E19A-FB10-44BE-89B6-D7F0F87A4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425451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'equitation">
            <a:hlinkClick r:id="" action="ppaction://media"/>
            <a:extLst>
              <a:ext uri="{FF2B5EF4-FFF2-40B4-BE49-F238E27FC236}">
                <a16:creationId xmlns:a16="http://schemas.microsoft.com/office/drawing/2014/main" id="{8D6DA251-412A-46E2-A295-F3B0BDC2E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/>
              <a:t/>
            </a:r>
            <a:br>
              <a:rPr lang="fr-FR" sz="8800" dirty="0"/>
            </a:br>
            <a:r>
              <a:rPr lang="fr-FR" sz="8800" dirty="0">
                <a:solidFill>
                  <a:srgbClr val="0070C0"/>
                </a:solidFill>
              </a:rPr>
              <a:t>L’</a:t>
            </a:r>
            <a:r>
              <a:rPr lang="fr-FR" sz="8800" dirty="0"/>
              <a:t>équitation</a:t>
            </a:r>
            <a:r>
              <a:rPr lang="en-IE" sz="8800" dirty="0"/>
              <a:t/>
            </a:r>
            <a:br>
              <a:rPr lang="en-IE" sz="8800" dirty="0"/>
            </a:br>
            <a:endParaRPr lang="en-IE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4031134" cy="42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'equitation">
            <a:hlinkClick r:id="" action="ppaction://media"/>
            <a:extLst>
              <a:ext uri="{FF2B5EF4-FFF2-40B4-BE49-F238E27FC236}">
                <a16:creationId xmlns:a16="http://schemas.microsoft.com/office/drawing/2014/main" id="{62F60A05-307D-4F79-A96A-B85A9DFA5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7667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'athletisme">
            <a:hlinkClick r:id="" action="ppaction://media"/>
            <a:extLst>
              <a:ext uri="{FF2B5EF4-FFF2-40B4-BE49-F238E27FC236}">
                <a16:creationId xmlns:a16="http://schemas.microsoft.com/office/drawing/2014/main" id="{FFAFEFF7-547D-4594-8267-5B9D255D6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0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340768"/>
            <a:ext cx="4104456" cy="4732253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>
                <a:solidFill>
                  <a:srgbClr val="0070C0"/>
                </a:solidFill>
              </a:rPr>
              <a:t>L’</a:t>
            </a:r>
            <a:r>
              <a:rPr lang="fr-FR" sz="8800" dirty="0"/>
              <a:t>athlétisme</a:t>
            </a:r>
            <a:endParaRPr lang="en-GB" sz="8800" dirty="0"/>
          </a:p>
        </p:txBody>
      </p:sp>
      <p:pic>
        <p:nvPicPr>
          <p:cNvPr id="3" name="l'athletisme">
            <a:hlinkClick r:id="" action="ppaction://media"/>
            <a:extLst>
              <a:ext uri="{FF2B5EF4-FFF2-40B4-BE49-F238E27FC236}">
                <a16:creationId xmlns:a16="http://schemas.microsoft.com/office/drawing/2014/main" id="{376274C6-8B49-4E7F-89AD-891A0CB8E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7667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 natation">
            <a:hlinkClick r:id="" action="ppaction://media"/>
            <a:extLst>
              <a:ext uri="{FF2B5EF4-FFF2-40B4-BE49-F238E27FC236}">
                <a16:creationId xmlns:a16="http://schemas.microsoft.com/office/drawing/2014/main" id="{7950EE04-25D0-494B-A368-583A5A226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>
                <a:solidFill>
                  <a:srgbClr val="FF00FF"/>
                </a:solidFill>
              </a:rPr>
              <a:t>La</a:t>
            </a:r>
            <a:r>
              <a:rPr lang="en-IE" sz="8800" dirty="0"/>
              <a:t> </a:t>
            </a:r>
            <a:r>
              <a:rPr lang="en-IE" sz="8800" dirty="0" err="1"/>
              <a:t>natation</a:t>
            </a:r>
            <a:endParaRPr lang="en-IE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132856"/>
            <a:ext cx="6537747" cy="283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 natation">
            <a:hlinkClick r:id="" action="ppaction://media"/>
            <a:extLst>
              <a:ext uri="{FF2B5EF4-FFF2-40B4-BE49-F238E27FC236}">
                <a16:creationId xmlns:a16="http://schemas.microsoft.com/office/drawing/2014/main" id="{C096FDFA-BA13-47B4-B063-8F99EFC0D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9151" y="476672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 peche">
            <a:hlinkClick r:id="" action="ppaction://media"/>
            <a:extLst>
              <a:ext uri="{FF2B5EF4-FFF2-40B4-BE49-F238E27FC236}">
                <a16:creationId xmlns:a16="http://schemas.microsoft.com/office/drawing/2014/main" id="{07CF1F5B-BC32-4933-A4DA-7532BBFB0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1820069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>
                <a:solidFill>
                  <a:srgbClr val="FF00FF"/>
                </a:solidFill>
              </a:rPr>
              <a:t>La</a:t>
            </a:r>
            <a:r>
              <a:rPr lang="fr-FR" sz="8800"/>
              <a:t> pêche</a:t>
            </a:r>
            <a:endParaRPr lang="en-GB" sz="8800"/>
          </a:p>
        </p:txBody>
      </p:sp>
      <p:pic>
        <p:nvPicPr>
          <p:cNvPr id="3" name="la peche">
            <a:hlinkClick r:id="" action="ppaction://media"/>
            <a:extLst>
              <a:ext uri="{FF2B5EF4-FFF2-40B4-BE49-F238E27FC236}">
                <a16:creationId xmlns:a16="http://schemas.microsoft.com/office/drawing/2014/main" id="{9BF65A13-DECB-4A98-8941-1CDD60012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476672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 gymnastique">
            <a:hlinkClick r:id="" action="ppaction://media"/>
            <a:extLst>
              <a:ext uri="{FF2B5EF4-FFF2-40B4-BE49-F238E27FC236}">
                <a16:creationId xmlns:a16="http://schemas.microsoft.com/office/drawing/2014/main" id="{25C4884B-13A2-403F-9EB1-C58BAC05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8800" dirty="0">
                <a:solidFill>
                  <a:srgbClr val="FF00FF"/>
                </a:solidFill>
              </a:rPr>
              <a:t>La</a:t>
            </a:r>
            <a:r>
              <a:rPr lang="en-IE" sz="8800" dirty="0"/>
              <a:t> </a:t>
            </a:r>
            <a:r>
              <a:rPr lang="en-IE" sz="8800" dirty="0" err="1"/>
              <a:t>gymnastique</a:t>
            </a:r>
            <a:endParaRPr lang="en-IE" sz="88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628800"/>
            <a:ext cx="4503478" cy="40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 gymnastique">
            <a:hlinkClick r:id="" action="ppaction://media"/>
            <a:extLst>
              <a:ext uri="{FF2B5EF4-FFF2-40B4-BE49-F238E27FC236}">
                <a16:creationId xmlns:a16="http://schemas.microsoft.com/office/drawing/2014/main" id="{FDEA80E3-EF9B-4A99-9291-F3959207A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376908"/>
            <a:ext cx="1103312" cy="110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54" y="819267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20688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16832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32" y="227687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501008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04093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9667D7-8221-4279-BB88-E08C3E7F37E7}"/>
              </a:ext>
            </a:extLst>
          </p:cNvPr>
          <p:cNvSpPr txBox="1"/>
          <p:nvPr/>
        </p:nvSpPr>
        <p:spPr>
          <a:xfrm>
            <a:off x="20990" y="60834"/>
            <a:ext cx="91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you say all of them in French yet? Go back and practise them again to help you </a:t>
            </a:r>
          </a:p>
          <a:p>
            <a:r>
              <a:rPr lang="en-GB" dirty="0">
                <a:latin typeface="Comic Sans MS" panose="030F0702030302020204" pitchFamily="66" charset="0"/>
              </a:rPr>
              <a:t>remember them. </a:t>
            </a:r>
          </a:p>
        </p:txBody>
      </p:sp>
    </p:spTree>
    <p:extLst>
      <p:ext uri="{BB962C8B-B14F-4D97-AF65-F5344CB8AC3E}">
        <p14:creationId xmlns:p14="http://schemas.microsoft.com/office/powerpoint/2010/main" val="50092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92" y="3079067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1199787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794" y="2175203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126375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126375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43887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2036" y="4792749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75033" y="3619127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38766" y="3427463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79714" y="548680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6A97E-798E-457B-B13A-4D18A42A18FB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0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142" y="5082651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4976" y="548680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43723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32" y="227687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95441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7030" y="3623337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5359" y="3098926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99046" y="1844824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1AD9A-21FF-4355-8259-FB6C3F7E832D}"/>
              </a:ext>
            </a:extLst>
          </p:cNvPr>
          <p:cNvSpPr txBox="1"/>
          <p:nvPr/>
        </p:nvSpPr>
        <p:spPr>
          <a:xfrm>
            <a:off x="127121" y="7628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4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653136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531" y="4348003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2021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10132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8597" y="3290319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758620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774991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717807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573016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280981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5033" y="2720593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9714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548680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1AD27-3F3C-4FF9-8E47-0ED2B6B1E56C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4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foot">
            <a:hlinkClick r:id="" action="ppaction://media"/>
            <a:extLst>
              <a:ext uri="{FF2B5EF4-FFF2-40B4-BE49-F238E27FC236}">
                <a16:creationId xmlns:a16="http://schemas.microsoft.com/office/drawing/2014/main" id="{18575A98-2E3F-4E48-ABF0-EFB158A06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4866" y="3501008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foot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4835108" cy="46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foot">
            <a:hlinkClick r:id="" action="ppaction://media"/>
            <a:extLst>
              <a:ext uri="{FF2B5EF4-FFF2-40B4-BE49-F238E27FC236}">
                <a16:creationId xmlns:a16="http://schemas.microsoft.com/office/drawing/2014/main" id="{38139F0B-969B-4A96-A090-ED81A9B85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54868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77" y="834370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497" y="599072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16832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0027" y="155679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140968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04093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C37CFC-E87B-4B8B-A6FF-CCD581B743C5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6" y="173583"/>
            <a:ext cx="45591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972" r="1351" b="990"/>
          <a:stretch/>
        </p:blipFill>
        <p:spPr bwMode="auto">
          <a:xfrm>
            <a:off x="4352924" y="271338"/>
            <a:ext cx="4539556" cy="64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034" y="4437112"/>
            <a:ext cx="206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KIS</a:t>
            </a:r>
          </a:p>
          <a:p>
            <a:pPr algn="ctr"/>
            <a:r>
              <a:rPr lang="en-GB" sz="2400" dirty="0"/>
              <a:t>Marie </a:t>
            </a:r>
            <a:r>
              <a:rPr lang="en-GB" sz="2400" dirty="0" err="1"/>
              <a:t>l’anglais</a:t>
            </a:r>
            <a:r>
              <a:rPr lang="en-GB" sz="2400" dirty="0"/>
              <a:t> ET le </a:t>
            </a:r>
            <a:r>
              <a:rPr lang="en-GB" sz="2400" dirty="0" err="1"/>
              <a:t>français</a:t>
            </a:r>
            <a:endParaRPr lang="en-GB" sz="2400" dirty="0"/>
          </a:p>
        </p:txBody>
      </p:sp>
      <p:sp>
        <p:nvSpPr>
          <p:cNvPr id="6" name="Bent Arrow 5"/>
          <p:cNvSpPr/>
          <p:nvPr/>
        </p:nvSpPr>
        <p:spPr>
          <a:xfrm rot="10800000">
            <a:off x="2727857" y="2343280"/>
            <a:ext cx="744762" cy="79208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2712" y="1512283"/>
            <a:ext cx="206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WMB</a:t>
            </a:r>
          </a:p>
          <a:p>
            <a:pPr algn="ctr"/>
            <a:r>
              <a:rPr lang="en-GB" sz="2400" dirty="0" err="1"/>
              <a:t>Ecris</a:t>
            </a:r>
            <a:r>
              <a:rPr lang="en-GB" sz="2400" dirty="0"/>
              <a:t> </a:t>
            </a:r>
            <a:r>
              <a:rPr lang="en-GB" sz="2400" dirty="0" err="1"/>
              <a:t>l’anglais</a:t>
            </a:r>
            <a:endParaRPr lang="en-GB" sz="2400" dirty="0"/>
          </a:p>
        </p:txBody>
      </p:sp>
      <p:sp>
        <p:nvSpPr>
          <p:cNvPr id="11" name="Bent Arrow 10"/>
          <p:cNvSpPr/>
          <p:nvPr/>
        </p:nvSpPr>
        <p:spPr>
          <a:xfrm>
            <a:off x="3275856" y="3619673"/>
            <a:ext cx="744762" cy="79208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07C9A-827B-4A36-AC96-2D2AE34129FD}"/>
              </a:ext>
            </a:extLst>
          </p:cNvPr>
          <p:cNvSpPr txBox="1"/>
          <p:nvPr/>
        </p:nvSpPr>
        <p:spPr>
          <a:xfrm>
            <a:off x="2727856" y="705765"/>
            <a:ext cx="145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(HARDER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Write the 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English)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6AA1-70D7-4B2F-8055-E123C005699C}"/>
              </a:ext>
            </a:extLst>
          </p:cNvPr>
          <p:cNvSpPr txBox="1"/>
          <p:nvPr/>
        </p:nvSpPr>
        <p:spPr>
          <a:xfrm>
            <a:off x="2456714" y="5633994"/>
            <a:ext cx="185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(EASIER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Match the 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English AND the French)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F3274-DACC-457C-B888-1EC5A0DD0790}"/>
              </a:ext>
            </a:extLst>
          </p:cNvPr>
          <p:cNvSpPr txBox="1"/>
          <p:nvPr/>
        </p:nvSpPr>
        <p:spPr>
          <a:xfrm>
            <a:off x="-58860" y="36795"/>
            <a:ext cx="632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 which worksheet to print off : harder or </a:t>
            </a:r>
            <a:r>
              <a:rPr lang="en-GB" dirty="0" err="1">
                <a:latin typeface="Comic Sans MS" panose="030F0702030302020204" pitchFamily="66" charset="0"/>
              </a:rPr>
              <a:t>eaiser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1" grpId="0" animBg="1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427984" y="1196752"/>
            <a:ext cx="359104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karaté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vélo / le cyclisme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skate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roller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trampoline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natation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danse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pêche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gymnastique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l’athlétisme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l’équitation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l’escalade =</a:t>
            </a:r>
            <a:endParaRPr lang="en-GB" sz="28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210300"/>
            <a:ext cx="853244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hockey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foot (le football)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rugby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cricket = 	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netball = 	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tennis = 							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ping-pong =	 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basket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badminton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golf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ski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judo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88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/>
              <a:t>C’est</a:t>
            </a:r>
            <a:r>
              <a:rPr lang="en-GB" sz="5400" dirty="0"/>
              <a:t> </a:t>
            </a:r>
            <a:r>
              <a:rPr lang="en-GB" sz="5400" dirty="0" err="1"/>
              <a:t>quel</a:t>
            </a:r>
            <a:r>
              <a:rPr lang="en-GB" sz="5400" dirty="0"/>
              <a:t> sport?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1340768"/>
            <a:ext cx="122341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O 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700808"/>
            <a:ext cx="122341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F football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564904"/>
            <a:ext cx="115929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B cricket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132856"/>
            <a:ext cx="1048107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A rugby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2996952"/>
            <a:ext cx="117211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Q netball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3429000"/>
            <a:ext cx="110799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G tennis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760" y="3861048"/>
            <a:ext cx="1697901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C table tennis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4293096"/>
            <a:ext cx="1544012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R basketball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4725144"/>
            <a:ext cx="1595309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H badminton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5157192"/>
            <a:ext cx="736099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I golf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9632" y="5589240"/>
            <a:ext cx="1082348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K skiing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8184" y="4293096"/>
            <a:ext cx="1159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V fishing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8184" y="3861048"/>
            <a:ext cx="1300356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U dancing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3429000"/>
            <a:ext cx="1518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T swimming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8264" y="2996952"/>
            <a:ext cx="1800493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S trampolining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8184" y="2132856"/>
            <a:ext cx="1980029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X skateboarding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2564904"/>
            <a:ext cx="1860446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P roller blading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33412" y="1700808"/>
            <a:ext cx="1210588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 cycling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0192" y="1268760"/>
            <a:ext cx="1120820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M karate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6021288"/>
            <a:ext cx="954107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W judo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16" y="5949280"/>
            <a:ext cx="135165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E climbing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0232" y="5517232"/>
            <a:ext cx="17193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L horse riding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2240" y="5085184"/>
            <a:ext cx="1351652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D athletics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8304" y="4653136"/>
            <a:ext cx="1646605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J gymnastics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0"/>
            <a:ext cx="3172663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Cognate (exactly the same)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404664"/>
            <a:ext cx="3621504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Near-cognate (nearly the same)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2040" y="836712"/>
            <a:ext cx="27366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Non-cognate (different)</a:t>
            </a:r>
          </a:p>
        </p:txBody>
      </p:sp>
      <p:sp>
        <p:nvSpPr>
          <p:cNvPr id="2" name="TextBox 1">
            <a:hlinkClick r:id="rId4"/>
          </p:cNvPr>
          <p:cNvSpPr txBox="1"/>
          <p:nvPr/>
        </p:nvSpPr>
        <p:spPr>
          <a:xfrm>
            <a:off x="61203" y="6460112"/>
            <a:ext cx="26785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121E3"/>
                </a:solidFill>
              </a:rPr>
              <a:t>Zimflex</a:t>
            </a:r>
            <a:r>
              <a:rPr lang="en-GB" dirty="0">
                <a:solidFill>
                  <a:srgbClr val="2121E3"/>
                </a:solidFill>
              </a:rPr>
              <a:t> : Fling the teacher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937A3C-793E-4E56-8A80-A769A9F7070E}"/>
              </a:ext>
            </a:extLst>
          </p:cNvPr>
          <p:cNvSpPr txBox="1"/>
          <p:nvPr/>
        </p:nvSpPr>
        <p:spPr>
          <a:xfrm>
            <a:off x="2818461" y="6467648"/>
            <a:ext cx="62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see if you can fling the teacher on </a:t>
            </a:r>
            <a:r>
              <a:rPr lang="en-GB" dirty="0" err="1">
                <a:latin typeface="Comic Sans MS" panose="030F0702030302020204" pitchFamily="66" charset="0"/>
              </a:rPr>
              <a:t>Zimflex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c'est quel sport">
            <a:hlinkClick r:id="" action="ppaction://media"/>
            <a:extLst>
              <a:ext uri="{FF2B5EF4-FFF2-40B4-BE49-F238E27FC236}">
                <a16:creationId xmlns:a16="http://schemas.microsoft.com/office/drawing/2014/main" id="{E72AB5C2-6036-4338-9B34-AC68A531A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3921" y="852551"/>
            <a:ext cx="488217" cy="48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77827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2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0320D-5885-492A-9E57-5A345D59B520}"/>
              </a:ext>
            </a:extLst>
          </p:cNvPr>
          <p:cNvSpPr txBox="1"/>
          <p:nvPr/>
        </p:nvSpPr>
        <p:spPr>
          <a:xfrm>
            <a:off x="251520" y="8657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2121E3"/>
                </a:solidFill>
              </a:rPr>
              <a:t>DOBBLE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98920-9236-4F01-ADCC-FE50F72CD600}"/>
              </a:ext>
            </a:extLst>
          </p:cNvPr>
          <p:cNvSpPr txBox="1"/>
          <p:nvPr/>
        </p:nvSpPr>
        <p:spPr>
          <a:xfrm>
            <a:off x="3937662" y="190453"/>
            <a:ext cx="495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Play the game DOBBLE with someone.</a:t>
            </a:r>
          </a:p>
          <a:p>
            <a:endParaRPr lang="en-GB" dirty="0"/>
          </a:p>
          <a:p>
            <a:r>
              <a:rPr lang="en-GB" dirty="0"/>
              <a:t>Print off the worksheets and cut out all the circles.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E1315-0546-4408-A8B3-D812CD68B5D6}"/>
              </a:ext>
            </a:extLst>
          </p:cNvPr>
          <p:cNvSpPr txBox="1"/>
          <p:nvPr/>
        </p:nvSpPr>
        <p:spPr>
          <a:xfrm>
            <a:off x="251520" y="1340768"/>
            <a:ext cx="688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you don’t know how to play </a:t>
            </a:r>
            <a:r>
              <a:rPr lang="en-GB" dirty="0" err="1"/>
              <a:t>Dobble</a:t>
            </a:r>
            <a:r>
              <a:rPr lang="en-GB" dirty="0"/>
              <a:t>, watch this short video in English 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8D07ED5A-1D94-4F64-9D41-CE1025E3A1EE}"/>
              </a:ext>
            </a:extLst>
          </p:cNvPr>
          <p:cNvSpPr txBox="1"/>
          <p:nvPr/>
        </p:nvSpPr>
        <p:spPr>
          <a:xfrm>
            <a:off x="7092280" y="1325379"/>
            <a:ext cx="11521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121E3"/>
                </a:solidFill>
              </a:rPr>
              <a:t>DOBBLE</a:t>
            </a:r>
          </a:p>
        </p:txBody>
      </p:sp>
      <p:pic>
        <p:nvPicPr>
          <p:cNvPr id="1026" name="Picture 2" descr="Dobble | Whirligig Toys">
            <a:extLst>
              <a:ext uri="{FF2B5EF4-FFF2-40B4-BE49-F238E27FC236}">
                <a16:creationId xmlns:a16="http://schemas.microsoft.com/office/drawing/2014/main" id="{D4DC2727-D757-4306-B3E2-00E71334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14" y="72008"/>
            <a:ext cx="1268760" cy="1268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A357F-C34E-4A40-9764-C74D7C7B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3" y="1905416"/>
            <a:ext cx="6542342" cy="45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sport préfères-tu?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1052736"/>
            <a:ext cx="7957392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do you</a:t>
            </a:r>
            <a:r>
              <a:rPr kumimoji="0" lang="en-IE" sz="4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prefer?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145578"/>
            <a:ext cx="1836205" cy="122413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267744" y="2132856"/>
            <a:ext cx="5976664" cy="1224136"/>
          </a:xfrm>
          <a:prstGeom prst="wedgeRoundRectCallout">
            <a:avLst>
              <a:gd name="adj1" fmla="val -63657"/>
              <a:gd name="adj2" fmla="val -49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préfère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 le tennis</a:t>
            </a:r>
          </a:p>
        </p:txBody>
      </p:sp>
      <p:pic>
        <p:nvPicPr>
          <p:cNvPr id="2052" name="Picture 4" descr="http://www.goolfm.net/wp-content/uploads/2012/08/Mo-Farah-celebrates-winni-008_1920x11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3944" y="3768592"/>
            <a:ext cx="1982867" cy="1296144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79512" y="3933056"/>
            <a:ext cx="5976664" cy="1224136"/>
          </a:xfrm>
          <a:prstGeom prst="wedgeRoundRectCallout">
            <a:avLst>
              <a:gd name="adj1" fmla="val 69353"/>
              <a:gd name="adj2" fmla="val -66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préfère l’athlétisme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1539"/>
          <a:stretch/>
        </p:blipFill>
        <p:spPr bwMode="auto">
          <a:xfrm>
            <a:off x="251519" y="5269549"/>
            <a:ext cx="1836205" cy="142266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339752" y="5373216"/>
            <a:ext cx="5472608" cy="1224136"/>
          </a:xfrm>
          <a:prstGeom prst="wedgeRoundRectCallout">
            <a:avLst>
              <a:gd name="adj1" fmla="val -72368"/>
              <a:gd name="adj2" fmla="val -3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préfère le foot</a:t>
            </a:r>
          </a:p>
        </p:txBody>
      </p:sp>
      <p:pic>
        <p:nvPicPr>
          <p:cNvPr id="5" name="quel sport preferes-tu">
            <a:hlinkClick r:id="" action="ppaction://media"/>
            <a:extLst>
              <a:ext uri="{FF2B5EF4-FFF2-40B4-BE49-F238E27FC236}">
                <a16:creationId xmlns:a16="http://schemas.microsoft.com/office/drawing/2014/main" id="{EBF25B20-8C16-45FE-9460-2BD79E628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8361784" y="1279612"/>
            <a:ext cx="304800" cy="304800"/>
          </a:xfrm>
          <a:prstGeom prst="rect">
            <a:avLst/>
          </a:prstGeom>
        </p:spPr>
      </p:pic>
      <p:pic>
        <p:nvPicPr>
          <p:cNvPr id="7" name="je prefere le tennis">
            <a:hlinkClick r:id="" action="ppaction://media"/>
            <a:extLst>
              <a:ext uri="{FF2B5EF4-FFF2-40B4-BE49-F238E27FC236}">
                <a16:creationId xmlns:a16="http://schemas.microsoft.com/office/drawing/2014/main" id="{F07282AD-9518-482E-B2AF-98EF61BE3A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36811" y="2404771"/>
            <a:ext cx="608298" cy="608298"/>
          </a:xfrm>
          <a:prstGeom prst="rect">
            <a:avLst/>
          </a:prstGeom>
        </p:spPr>
      </p:pic>
      <p:pic>
        <p:nvPicPr>
          <p:cNvPr id="9" name="je prefere l'athletisme">
            <a:hlinkClick r:id="" action="ppaction://media"/>
            <a:extLst>
              <a:ext uri="{FF2B5EF4-FFF2-40B4-BE49-F238E27FC236}">
                <a16:creationId xmlns:a16="http://schemas.microsoft.com/office/drawing/2014/main" id="{7D6B96A8-55B4-478B-A170-DA0E6DFBA3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8424" y="4005064"/>
            <a:ext cx="656456" cy="656456"/>
          </a:xfrm>
          <a:prstGeom prst="rect">
            <a:avLst/>
          </a:prstGeom>
        </p:spPr>
      </p:pic>
      <p:pic>
        <p:nvPicPr>
          <p:cNvPr id="12" name="je prefere le foot">
            <a:hlinkClick r:id="" action="ppaction://media"/>
            <a:extLst>
              <a:ext uri="{FF2B5EF4-FFF2-40B4-BE49-F238E27FC236}">
                <a16:creationId xmlns:a16="http://schemas.microsoft.com/office/drawing/2014/main" id="{CCFF1E30-BF48-45CE-B4C6-26AC0C8805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0233" y="5578388"/>
            <a:ext cx="730932" cy="73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0"/>
            <a:ext cx="8640960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sport préfères-tu?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56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764704"/>
            <a:ext cx="7957392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do you</a:t>
            </a:r>
            <a:r>
              <a:rPr kumimoji="0" lang="en-IE" sz="4800" b="0" i="1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prefer?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4261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/>
              <a:t>Je préfère 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41277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0" y="1484784"/>
            <a:ext cx="30243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I prefer….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2936"/>
            <a:ext cx="648072" cy="6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15616" y="292494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 foot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5024"/>
            <a:ext cx="743744" cy="6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115616" y="371703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rugby</a:t>
            </a:r>
            <a:endParaRPr lang="en-GB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437112"/>
            <a:ext cx="576064" cy="66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15616" y="45091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basket</a:t>
            </a:r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021288"/>
            <a:ext cx="732976" cy="64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187624" y="609329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tennis</a:t>
            </a:r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780928"/>
            <a:ext cx="413395" cy="78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851920" y="292494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vélo</a:t>
            </a:r>
            <a:endParaRPr lang="en-GB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3717032"/>
            <a:ext cx="719812" cy="6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851920" y="37890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ski</a:t>
            </a:r>
            <a:endParaRPr lang="en-GB"/>
          </a:p>
        </p:txBody>
      </p:sp>
      <p:pic>
        <p:nvPicPr>
          <p:cNvPr id="29" name="Content Placeholder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509120"/>
            <a:ext cx="655911" cy="5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779912" y="45811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ping-pong</a:t>
            </a:r>
            <a:endParaRPr lang="en-GB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5301208"/>
            <a:ext cx="582305" cy="6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851920" y="53732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l’équitation</a:t>
            </a:r>
            <a:endParaRPr lang="en-GB"/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6021288"/>
            <a:ext cx="720080" cy="43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851920" y="602128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la natation</a:t>
            </a:r>
            <a:endParaRPr lang="en-GB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5229200"/>
            <a:ext cx="759699" cy="68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043608" y="537321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la gymnastique</a:t>
            </a:r>
            <a:endParaRPr lang="en-GB"/>
          </a:p>
        </p:txBody>
      </p:sp>
      <p:sp>
        <p:nvSpPr>
          <p:cNvPr id="38" name="TextBox 37">
            <a:hlinkClick r:id="rId16" action="ppaction://hlinkfile"/>
          </p:cNvPr>
          <p:cNvSpPr txBox="1"/>
          <p:nvPr/>
        </p:nvSpPr>
        <p:spPr>
          <a:xfrm>
            <a:off x="5220072" y="2276872"/>
            <a:ext cx="273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rgbClr val="FF0000"/>
                </a:solidFill>
              </a:rPr>
              <a:t>SONDAGE</a:t>
            </a:r>
          </a:p>
        </p:txBody>
      </p:sp>
      <p:pic>
        <p:nvPicPr>
          <p:cNvPr id="1026" name="Picture 2" descr="C:\Documents and Settings\Helen\Local Settings\Temporary Internet Files\Content.IE5\LVX7S9BF\MC900358967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00" y="2276872"/>
            <a:ext cx="771756" cy="771756"/>
          </a:xfrm>
          <a:prstGeom prst="rect">
            <a:avLst/>
          </a:prstGeom>
          <a:noFill/>
        </p:spPr>
      </p:pic>
      <p:pic>
        <p:nvPicPr>
          <p:cNvPr id="39" name="quel sport preferes-tu">
            <a:hlinkClick r:id="" action="ppaction://media"/>
            <a:extLst>
              <a:ext uri="{FF2B5EF4-FFF2-40B4-BE49-F238E27FC236}">
                <a16:creationId xmlns:a16="http://schemas.microsoft.com/office/drawing/2014/main" id="{31E940A1-42DD-4207-8095-59D1000AC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73022" y="121903"/>
            <a:ext cx="731699" cy="731699"/>
          </a:xfrm>
          <a:prstGeom prst="rect">
            <a:avLst/>
          </a:prstGeom>
        </p:spPr>
      </p:pic>
      <p:pic>
        <p:nvPicPr>
          <p:cNvPr id="5" name="je prefere">
            <a:hlinkClick r:id="" action="ppaction://media"/>
            <a:extLst>
              <a:ext uri="{FF2B5EF4-FFF2-40B4-BE49-F238E27FC236}">
                <a16:creationId xmlns:a16="http://schemas.microsoft.com/office/drawing/2014/main" id="{43E5C8ED-4929-4643-B7CE-0E32F1A834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459568" y="1506930"/>
            <a:ext cx="712832" cy="712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B7572-2D9D-40D6-9DE8-7A7375B6F5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1097" y="3174799"/>
            <a:ext cx="2262667" cy="3488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E99ED0-D976-4B8B-AAB4-56647978F3CF}"/>
              </a:ext>
            </a:extLst>
          </p:cNvPr>
          <p:cNvSpPr txBox="1"/>
          <p:nvPr/>
        </p:nvSpPr>
        <p:spPr>
          <a:xfrm>
            <a:off x="7674568" y="3897630"/>
            <a:ext cx="14209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Print off </a:t>
            </a:r>
          </a:p>
          <a:p>
            <a:r>
              <a:rPr lang="en-GB" dirty="0"/>
              <a:t>the survey</a:t>
            </a:r>
          </a:p>
          <a:p>
            <a:r>
              <a:rPr lang="en-GB" dirty="0"/>
              <a:t>sheet and</a:t>
            </a:r>
          </a:p>
          <a:p>
            <a:r>
              <a:rPr lang="en-GB" dirty="0"/>
              <a:t>ask people</a:t>
            </a:r>
          </a:p>
          <a:p>
            <a:r>
              <a:rPr lang="en-GB" dirty="0"/>
              <a:t>in your</a:t>
            </a:r>
          </a:p>
          <a:p>
            <a:r>
              <a:rPr lang="en-GB" dirty="0"/>
              <a:t>family which </a:t>
            </a:r>
          </a:p>
          <a:p>
            <a:r>
              <a:rPr lang="en-GB" dirty="0"/>
              <a:t>sports they</a:t>
            </a:r>
          </a:p>
          <a:p>
            <a:r>
              <a:rPr lang="en-GB" dirty="0"/>
              <a:t>prefer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6" grpId="0"/>
      <p:bldP spid="18" grpId="0"/>
      <p:bldP spid="20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8DDF4-86E7-46B0-9F88-445B6C7D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4275891" cy="6336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4055F-582D-4AAD-933B-0C994CE9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88" y="404664"/>
            <a:ext cx="4322464" cy="6336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45251-D951-4E5F-958F-5A2BE7A3E5CA}"/>
              </a:ext>
            </a:extLst>
          </p:cNvPr>
          <p:cNvSpPr txBox="1"/>
          <p:nvPr/>
        </p:nvSpPr>
        <p:spPr>
          <a:xfrm>
            <a:off x="35496" y="35332"/>
            <a:ext cx="428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one (or both!) of these activity sheets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40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chef.bbci.co.uk/images/ic/240x135/p011fcw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83" y="476672"/>
            <a:ext cx="7552833" cy="424847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9611" y="4756282"/>
            <a:ext cx="698477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Sporting activities in Marseille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Watch this short clip about sporting activities in the South of France.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i="1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Click on the </a:t>
            </a:r>
            <a:r>
              <a:rPr lang="en-GB" sz="2400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picture </a:t>
            </a:r>
            <a:r>
              <a:rPr lang="en-GB" sz="2400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kumimoji="0" lang="en-GB" sz="24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0" y="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Sporting activities in Marseille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3440" y="535032"/>
            <a:ext cx="9073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First,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w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hat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do these opinions mean in English?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796643"/>
            <a:ext cx="3347864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Les opinions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 Bien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 Super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3.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adoré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4. Un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difficile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5.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beaucoup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aimé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6.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Chaud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7.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Ça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fait mal au dos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8. Un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trop long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9. Facile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10.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Fatigant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11.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Lourd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12.Très relaxant =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879604" y="688921"/>
            <a:ext cx="3264396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u="sng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O</a:t>
            </a:r>
            <a:r>
              <a:rPr kumimoji="0" lang="en-GB" sz="2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pinions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Heavy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I loved it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 bit too long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Great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Tiring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Very relaxing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Hot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It hurts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your back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I really liked it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Good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Easy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A bit difficult</a:t>
            </a:r>
            <a:endParaRPr lang="en-GB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109" y="1196752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Good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1658417"/>
            <a:ext cx="88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Great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8412" y="2120082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 loved it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1840" y="2473624"/>
            <a:ext cx="19479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A bit difficult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7376" y="3055977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 really liked it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63688" y="3442216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Hot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39022" y="3861048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It hurts your back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62297" y="4365104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A bit too long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2079" y="4797152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Easy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5736" y="5229200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Tiring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41245" y="5661248"/>
            <a:ext cx="933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Heavy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1066" y="6061358"/>
            <a:ext cx="18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Very relaxing</a:t>
            </a:r>
          </a:p>
        </p:txBody>
      </p:sp>
    </p:spTree>
    <p:extLst>
      <p:ext uri="{BB962C8B-B14F-4D97-AF65-F5344CB8AC3E}">
        <p14:creationId xmlns:p14="http://schemas.microsoft.com/office/powerpoint/2010/main" val="4541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3" grpId="0"/>
      <p:bldP spid="23" grpId="0"/>
      <p:bldP spid="3" grpId="0"/>
      <p:bldP spid="4" grpId="0"/>
      <p:bldP spid="5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0" y="0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/>
              <a:t>Sporting activities in Marseille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0992" y="620688"/>
            <a:ext cx="90730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Now w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atch the clip again and match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up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 opinions with the sports.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Write the initials of the sport next to the correct opinion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(sometimes there is more than one sport for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each opinion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39544" y="2391271"/>
            <a:ext cx="41044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Les sports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 Double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dutch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(DD)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 Rush ball (RB)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 e Football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américain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 (FA)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Le Tai chi (TC)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1628800"/>
            <a:ext cx="3347864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Les opinions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Bien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Super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adoré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difficile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J’ai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beaucoup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aimé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Chaud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Ça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fait mal au dos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Un 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peu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trop long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Facile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Fatigant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Lourd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Très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relaxant =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888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3488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23488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3488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27089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744" y="314096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5010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RB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39330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429309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46531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50851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3688" y="50851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RB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03648" y="54452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DD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580526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FA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1720" y="616530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TC</a:t>
            </a:r>
          </a:p>
        </p:txBody>
      </p:sp>
      <p:pic>
        <p:nvPicPr>
          <p:cNvPr id="23" name="Picture 4" descr="http://ichef.bbci.co.uk/images/ic/240x135/p011fcw7.jpg">
            <a:hlinkClick r:id="rId3"/>
            <a:extLst>
              <a:ext uri="{FF2B5EF4-FFF2-40B4-BE49-F238E27FC236}">
                <a16:creationId xmlns:a16="http://schemas.microsoft.com/office/drawing/2014/main" id="{76E79FEB-B3DD-4650-9E64-92DFD88E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43250"/>
            <a:ext cx="1436665" cy="8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rugby</a:t>
            </a:r>
          </a:p>
        </p:txBody>
      </p:sp>
      <p:pic>
        <p:nvPicPr>
          <p:cNvPr id="3" name="le rugby">
            <a:hlinkClick r:id="" action="ppaction://media"/>
            <a:extLst>
              <a:ext uri="{FF2B5EF4-FFF2-40B4-BE49-F238E27FC236}">
                <a16:creationId xmlns:a16="http://schemas.microsoft.com/office/drawing/2014/main" id="{9536EA0A-4F3C-46BC-93E3-D7EB8FCDD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270" y="1600200"/>
            <a:ext cx="52954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rugby">
            <a:hlinkClick r:id="" action="ppaction://media"/>
            <a:extLst>
              <a:ext uri="{FF2B5EF4-FFF2-40B4-BE49-F238E27FC236}">
                <a16:creationId xmlns:a16="http://schemas.microsoft.com/office/drawing/2014/main" id="{D2BB5A37-0B46-4321-A1BD-6F6DC6BC8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53542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AA959-79A4-42EF-8327-91CEBA52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0380"/>
            <a:ext cx="4248472" cy="6357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A9191-DA52-4C47-9CB3-7EFE2F1779D8}"/>
              </a:ext>
            </a:extLst>
          </p:cNvPr>
          <p:cNvSpPr txBox="1"/>
          <p:nvPr/>
        </p:nvSpPr>
        <p:spPr>
          <a:xfrm>
            <a:off x="4565370" y="476672"/>
            <a:ext cx="4164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r>
              <a:rPr lang="en-GB" dirty="0"/>
              <a:t>how many of these you an remember?</a:t>
            </a:r>
          </a:p>
          <a:p>
            <a:r>
              <a:rPr lang="en-GB" dirty="0"/>
              <a:t>Print off the sheet and do it from memory.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6A263-C743-497B-AF90-91605E0B643B}"/>
              </a:ext>
            </a:extLst>
          </p:cNvPr>
          <p:cNvSpPr txBox="1"/>
          <p:nvPr/>
        </p:nvSpPr>
        <p:spPr>
          <a:xfrm>
            <a:off x="4644010" y="2060848"/>
            <a:ext cx="4338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Et 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finalement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</a:t>
            </a:r>
          </a:p>
          <a:p>
            <a:r>
              <a:rPr lang="en-GB" dirty="0">
                <a:latin typeface="Comic Sans MS" panose="030F0702030302020204" pitchFamily="66" charset="0"/>
              </a:rPr>
              <a:t>See how many sports you can get right</a:t>
            </a:r>
          </a:p>
          <a:p>
            <a:r>
              <a:rPr lang="en-GB" dirty="0">
                <a:latin typeface="Comic Sans MS" panose="030F0702030302020204" pitchFamily="66" charset="0"/>
              </a:rPr>
              <a:t>in this game.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WARNING : there are some new ones!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Click on the picture.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E6D08C61-43BB-4D51-A70A-5E3F6F824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387" y="4293096"/>
            <a:ext cx="4041707" cy="22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3966CB-651C-4CEC-AEBD-E67EC3D20C7B}"/>
              </a:ext>
            </a:extLst>
          </p:cNvPr>
          <p:cNvSpPr/>
          <p:nvPr/>
        </p:nvSpPr>
        <p:spPr>
          <a:xfrm>
            <a:off x="1816286" y="166650"/>
            <a:ext cx="56166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rgbClr val="2121E3"/>
                  </a:solidFill>
                  <a:prstDash val="solid"/>
                </a:ln>
                <a:solidFill>
                  <a:srgbClr val="FF0000"/>
                </a:solidFill>
              </a:rPr>
              <a:t>Bravo et </a:t>
            </a:r>
          </a:p>
          <a:p>
            <a:pPr algn="ctr"/>
            <a:r>
              <a:rPr lang="en-US" sz="9600" b="1" cap="none" spc="0" dirty="0">
                <a:ln w="22225">
                  <a:solidFill>
                    <a:srgbClr val="2121E3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Au revoir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BF860D-B7FE-4767-BB74-E7AC740C9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1520" y="3212976"/>
            <a:ext cx="3129533" cy="3509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B82A4-3FD2-4419-B42C-9DE3E9FD4A94}"/>
              </a:ext>
            </a:extLst>
          </p:cNvPr>
          <p:cNvSpPr txBox="1"/>
          <p:nvPr/>
        </p:nvSpPr>
        <p:spPr>
          <a:xfrm>
            <a:off x="3635896" y="3385001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Next time, we will be learning how to use sports in a sentence.</a:t>
            </a:r>
          </a:p>
          <a:p>
            <a:endParaRPr lang="en-GB" sz="2800" dirty="0"/>
          </a:p>
          <a:p>
            <a:r>
              <a:rPr lang="en-GB" sz="2800" dirty="0"/>
              <a:t>e.g. 	“I play football” </a:t>
            </a:r>
          </a:p>
          <a:p>
            <a:r>
              <a:rPr lang="en-GB" sz="2800" dirty="0"/>
              <a:t>	“I go swimming”</a:t>
            </a:r>
          </a:p>
          <a:p>
            <a:endParaRPr lang="en-GB" sz="2800" dirty="0"/>
          </a:p>
          <a:p>
            <a:r>
              <a:rPr lang="fr-FR" sz="2800" dirty="0"/>
              <a:t>A bientôt </a:t>
            </a:r>
            <a:r>
              <a:rPr lang="fr-FR" sz="2800" dirty="0">
                <a:sym typeface="Wingdings" panose="05000000000000000000" pitchFamily="2" charset="2"/>
              </a:rPr>
              <a:t>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0335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8800" dirty="0"/>
              <a:t>Le basket</a:t>
            </a:r>
          </a:p>
        </p:txBody>
      </p:sp>
      <p:pic>
        <p:nvPicPr>
          <p:cNvPr id="3" name="le basket">
            <a:hlinkClick r:id="" action="ppaction://media"/>
            <a:extLst>
              <a:ext uri="{FF2B5EF4-FFF2-40B4-BE49-F238E27FC236}">
                <a16:creationId xmlns:a16="http://schemas.microsoft.com/office/drawing/2014/main" id="{B4F63E88-9F16-438D-B70A-9CE8160D8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84984"/>
            <a:ext cx="296416" cy="296416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628800"/>
            <a:ext cx="4024461" cy="461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basket">
            <a:hlinkClick r:id="" action="ppaction://media"/>
            <a:extLst>
              <a:ext uri="{FF2B5EF4-FFF2-40B4-BE49-F238E27FC236}">
                <a16:creationId xmlns:a16="http://schemas.microsoft.com/office/drawing/2014/main" id="{21ADC0E8-7955-4E4D-AEF0-C21AFA575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369754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hockey">
            <a:hlinkClick r:id="" action="ppaction://media"/>
            <a:extLst>
              <a:ext uri="{FF2B5EF4-FFF2-40B4-BE49-F238E27FC236}">
                <a16:creationId xmlns:a16="http://schemas.microsoft.com/office/drawing/2014/main" id="{82A9AE7E-908B-4CCB-90AC-DB015F627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hockey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556792"/>
            <a:ext cx="4779139" cy="48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hockey">
            <a:hlinkClick r:id="" action="ppaction://media"/>
            <a:extLst>
              <a:ext uri="{FF2B5EF4-FFF2-40B4-BE49-F238E27FC236}">
                <a16:creationId xmlns:a16="http://schemas.microsoft.com/office/drawing/2014/main" id="{48FE49D4-6610-4860-A9B0-3F16A511E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6883" y="517556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golf">
            <a:hlinkClick r:id="" action="ppaction://media"/>
            <a:extLst>
              <a:ext uri="{FF2B5EF4-FFF2-40B4-BE49-F238E27FC236}">
                <a16:creationId xmlns:a16="http://schemas.microsoft.com/office/drawing/2014/main" id="{2A6975D0-60D0-4BF8-81CD-1CE83C71C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golf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701" y="1600200"/>
            <a:ext cx="3732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golf">
            <a:hlinkClick r:id="" action="ppaction://media"/>
            <a:extLst>
              <a:ext uri="{FF2B5EF4-FFF2-40B4-BE49-F238E27FC236}">
                <a16:creationId xmlns:a16="http://schemas.microsoft.com/office/drawing/2014/main" id="{A642DCD8-BECB-4F90-8FE0-84881EC65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47315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tennis</a:t>
            </a:r>
          </a:p>
        </p:txBody>
      </p:sp>
      <p:pic>
        <p:nvPicPr>
          <p:cNvPr id="3" name="le tennis">
            <a:hlinkClick r:id="" action="ppaction://media"/>
            <a:extLst>
              <a:ext uri="{FF2B5EF4-FFF2-40B4-BE49-F238E27FC236}">
                <a16:creationId xmlns:a16="http://schemas.microsoft.com/office/drawing/2014/main" id="{BE8C0C6D-EE54-4D67-8F4B-A4CD76073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760" y="1844824"/>
            <a:ext cx="50142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tennis">
            <a:hlinkClick r:id="" action="ppaction://media"/>
            <a:extLst>
              <a:ext uri="{FF2B5EF4-FFF2-40B4-BE49-F238E27FC236}">
                <a16:creationId xmlns:a16="http://schemas.microsoft.com/office/drawing/2014/main" id="{4845DFF7-FA8E-4A37-A379-FB104B55C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4868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e velo">
            <a:hlinkClick r:id="" action="ppaction://media"/>
            <a:extLst>
              <a:ext uri="{FF2B5EF4-FFF2-40B4-BE49-F238E27FC236}">
                <a16:creationId xmlns:a16="http://schemas.microsoft.com/office/drawing/2014/main" id="{A1B81E68-0BB8-44FE-8A41-ED5321B78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le cyclisme">
            <a:hlinkClick r:id="" action="ppaction://media"/>
            <a:extLst>
              <a:ext uri="{FF2B5EF4-FFF2-40B4-BE49-F238E27FC236}">
                <a16:creationId xmlns:a16="http://schemas.microsoft.com/office/drawing/2014/main" id="{0FABB77D-312E-441E-BBB0-9C0AFCF3D7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7904" y="270892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en-IE" sz="8800" dirty="0"/>
              <a:t>Le </a:t>
            </a:r>
            <a:r>
              <a:rPr lang="en-IE" sz="8800" dirty="0" err="1"/>
              <a:t>cyclisme</a:t>
            </a:r>
            <a:endParaRPr lang="en-IE" sz="8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772816"/>
            <a:ext cx="257363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64088" y="1916832"/>
            <a:ext cx="3458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vélo</a:t>
            </a:r>
            <a:endParaRPr kumimoji="0" lang="en-IE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le cyclisme">
            <a:hlinkClick r:id="" action="ppaction://media"/>
            <a:extLst>
              <a:ext uri="{FF2B5EF4-FFF2-40B4-BE49-F238E27FC236}">
                <a16:creationId xmlns:a16="http://schemas.microsoft.com/office/drawing/2014/main" id="{8E9128C5-43C2-4DDC-837E-5E7FF977D6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475870"/>
            <a:ext cx="936104" cy="936104"/>
          </a:xfrm>
          <a:prstGeom prst="rect">
            <a:avLst/>
          </a:prstGeom>
        </p:spPr>
      </p:pic>
      <p:pic>
        <p:nvPicPr>
          <p:cNvPr id="8" name="le velo">
            <a:hlinkClick r:id="" action="ppaction://media"/>
            <a:extLst>
              <a:ext uri="{FF2B5EF4-FFF2-40B4-BE49-F238E27FC236}">
                <a16:creationId xmlns:a16="http://schemas.microsoft.com/office/drawing/2014/main" id="{A117EEFF-5019-4716-9834-61A0C61B0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314935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ski">
            <a:hlinkClick r:id="" action="ppaction://media"/>
            <a:extLst>
              <a:ext uri="{FF2B5EF4-FFF2-40B4-BE49-F238E27FC236}">
                <a16:creationId xmlns:a16="http://schemas.microsoft.com/office/drawing/2014/main" id="{1A6FBB53-E0CF-4620-A820-5ABBCA483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ski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0" y="1643856"/>
            <a:ext cx="4762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ski">
            <a:hlinkClick r:id="" action="ppaction://media"/>
            <a:extLst>
              <a:ext uri="{FF2B5EF4-FFF2-40B4-BE49-F238E27FC236}">
                <a16:creationId xmlns:a16="http://schemas.microsoft.com/office/drawing/2014/main" id="{F2331F0E-A957-428B-B4D9-580349FA6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8184" y="487411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820</Words>
  <Application>Microsoft Office PowerPoint</Application>
  <PresentationFormat>On-screen Show (4:3)</PresentationFormat>
  <Paragraphs>239</Paragraphs>
  <Slides>31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Kristen ITC</vt:lpstr>
      <vt:lpstr>Lucida Sans Unicode</vt:lpstr>
      <vt:lpstr>Times New Roman</vt:lpstr>
      <vt:lpstr>Wingdings</vt:lpstr>
      <vt:lpstr>Office Theme</vt:lpstr>
      <vt:lpstr>Tu aimes le sport?</vt:lpstr>
      <vt:lpstr>Le foot</vt:lpstr>
      <vt:lpstr>Le rugby</vt:lpstr>
      <vt:lpstr>Le basket</vt:lpstr>
      <vt:lpstr>Le hockey</vt:lpstr>
      <vt:lpstr>Le golf</vt:lpstr>
      <vt:lpstr>Le tennis</vt:lpstr>
      <vt:lpstr>Le cyclisme</vt:lpstr>
      <vt:lpstr>Le ski</vt:lpstr>
      <vt:lpstr>Le ping-pong</vt:lpstr>
      <vt:lpstr> L’équitation </vt:lpstr>
      <vt:lpstr>L’athlétisme</vt:lpstr>
      <vt:lpstr>La natation</vt:lpstr>
      <vt:lpstr>La pêche</vt:lpstr>
      <vt:lpstr>La gymnastique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aimes le sport?</dc:title>
  <dc:creator>Claire Miles</dc:creator>
  <cp:lastModifiedBy>Ms M Wilson</cp:lastModifiedBy>
  <cp:revision>57</cp:revision>
  <dcterms:created xsi:type="dcterms:W3CDTF">2011-09-03T13:40:35Z</dcterms:created>
  <dcterms:modified xsi:type="dcterms:W3CDTF">2020-06-12T14:06:10Z</dcterms:modified>
</cp:coreProperties>
</file>