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08" r:id="rId13"/>
    <p:sldId id="298" r:id="rId14"/>
    <p:sldId id="299" r:id="rId15"/>
    <p:sldId id="313" r:id="rId16"/>
    <p:sldId id="306" r:id="rId17"/>
    <p:sldId id="301" r:id="rId18"/>
    <p:sldId id="312" r:id="rId19"/>
    <p:sldId id="300" r:id="rId20"/>
    <p:sldId id="309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344" y="48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19/07/2021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5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794" y="2076847"/>
            <a:ext cx="6175783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135961" y="189871"/>
                <a:ext cx="4721164" cy="6009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Can I use this to help 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me find out what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latin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of 8 is?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961" y="189871"/>
                <a:ext cx="4721164" cy="6009787"/>
              </a:xfrm>
              <a:prstGeom prst="rect">
                <a:avLst/>
              </a:prstGeom>
              <a:blipFill>
                <a:blip r:embed="rId5"/>
                <a:stretch>
                  <a:fillRect l="-2581" r="-1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135961" y="193683"/>
                <a:ext cx="4721164" cy="4713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Can I use this to help 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me find out what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of 8 is?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961" y="193683"/>
                <a:ext cx="4721164" cy="4713085"/>
              </a:xfrm>
              <a:prstGeom prst="rect">
                <a:avLst/>
              </a:prstGeom>
              <a:blipFill>
                <a:blip r:embed="rId6"/>
                <a:stretch>
                  <a:fillRect l="-2581" r="-1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ight Brace 19"/>
          <p:cNvSpPr/>
          <p:nvPr/>
        </p:nvSpPr>
        <p:spPr>
          <a:xfrm rot="16200000">
            <a:off x="3644158" y="1802576"/>
            <a:ext cx="422257" cy="5760001"/>
          </a:xfrm>
          <a:prstGeom prst="rightBrace">
            <a:avLst>
              <a:gd name="adj1" fmla="val 51192"/>
              <a:gd name="adj2" fmla="val 50000"/>
            </a:avLst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17368" y="3827111"/>
            <a:ext cx="1875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 whole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87987" y="4960044"/>
            <a:ext cx="2880000" cy="5400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9600" y="4960044"/>
            <a:ext cx="2880000" cy="5400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>
              <a:latin typeface="Comic Sans MS" panose="030F0702030302020204" pitchFamily="66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5496" y="1798181"/>
            <a:ext cx="1783177" cy="18065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94112" y="-413437"/>
            <a:ext cx="1783177" cy="180657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6314" y="1768935"/>
            <a:ext cx="1783177" cy="180657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69182" y="150535"/>
            <a:ext cx="1783177" cy="180657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9093" y="865647"/>
            <a:ext cx="1783177" cy="180657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034" y="1292193"/>
            <a:ext cx="1850818" cy="180657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408" y="402136"/>
            <a:ext cx="1850818" cy="180657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266" y="1973264"/>
            <a:ext cx="1850818" cy="1806575"/>
          </a:xfrm>
          <a:prstGeom prst="rect">
            <a:avLst/>
          </a:prstGeom>
        </p:spPr>
      </p:pic>
      <p:cxnSp>
        <p:nvCxnSpPr>
          <p:cNvPr id="44" name="Straight Connector 43"/>
          <p:cNvCxnSpPr>
            <a:stCxn id="25" idx="0"/>
            <a:endCxn id="25" idx="2"/>
          </p:cNvCxnSpPr>
          <p:nvPr/>
        </p:nvCxnSpPr>
        <p:spPr>
          <a:xfrm>
            <a:off x="2427987" y="4960044"/>
            <a:ext cx="0" cy="5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6" idx="0"/>
          </p:cNvCxnSpPr>
          <p:nvPr/>
        </p:nvCxnSpPr>
        <p:spPr>
          <a:xfrm>
            <a:off x="5299600" y="4960044"/>
            <a:ext cx="8387" cy="5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Brace 45"/>
          <p:cNvSpPr/>
          <p:nvPr/>
        </p:nvSpPr>
        <p:spPr>
          <a:xfrm rot="16200000" flipH="1">
            <a:off x="4460626" y="4945499"/>
            <a:ext cx="235434" cy="1420055"/>
          </a:xfrm>
          <a:prstGeom prst="rightBrace">
            <a:avLst>
              <a:gd name="adj1" fmla="val 121112"/>
              <a:gd name="adj2" fmla="val 50000"/>
            </a:avLst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23368" y="5810422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9" name="Right Brace 48"/>
          <p:cNvSpPr/>
          <p:nvPr/>
        </p:nvSpPr>
        <p:spPr>
          <a:xfrm rot="16200000" flipH="1">
            <a:off x="5205004" y="4229678"/>
            <a:ext cx="206862" cy="2880271"/>
          </a:xfrm>
          <a:prstGeom prst="rightBrace">
            <a:avLst>
              <a:gd name="adj1" fmla="val 121112"/>
              <a:gd name="adj2" fmla="val 50000"/>
            </a:avLst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49132" y="5810422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00747 0.364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81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13386 0.684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3423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-0.03645 0.36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1838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-0.0783 0.602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3013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-0.11302 0.497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60" y="2488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06181 0.4363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2180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-0.04202 0.5696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" y="2847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09341 0.3405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19" grpId="1" build="allAtOnce"/>
      <p:bldP spid="19" grpId="2" build="allAtOnce"/>
      <p:bldP spid="48" grpId="0"/>
      <p:bldP spid="20" grpId="0" animBg="1"/>
      <p:bldP spid="24" grpId="0"/>
      <p:bldP spid="25" grpId="0" animBg="1"/>
      <p:bldP spid="26" grpId="0" animBg="1"/>
      <p:bldP spid="46" grpId="0" animBg="1"/>
      <p:bldP spid="46" grpId="1" animBg="1"/>
      <p:bldP spid="47" grpId="0"/>
      <p:bldP spid="47" grpId="1"/>
      <p:bldP spid="49" grpId="0" animBg="1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015" y="347839"/>
                <a:ext cx="6331150" cy="835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Mo and Amir are 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latin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of 16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15" y="347839"/>
                <a:ext cx="6331150" cy="835100"/>
              </a:xfrm>
              <a:prstGeom prst="rect">
                <a:avLst/>
              </a:prstGeom>
              <a:blipFill>
                <a:blip r:embed="rId5"/>
                <a:stretch>
                  <a:fillRect l="-2023"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816" y="1369105"/>
            <a:ext cx="1325711" cy="968217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2924788"/>
            <a:ext cx="1211895" cy="885092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2334509" y="2897532"/>
            <a:ext cx="2838195" cy="846829"/>
            <a:chOff x="3523360" y="2193062"/>
            <a:chExt cx="3135654" cy="846829"/>
          </a:xfrm>
        </p:grpSpPr>
        <p:sp>
          <p:nvSpPr>
            <p:cNvPr id="26" name="Rounded Rectangular Callout 25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68933"/>
                <a:gd name="adj2" fmla="val 17465"/>
                <a:gd name="adj3" fmla="val 16667"/>
              </a:avLst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Let’s use a bar model to check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82470" y="1505276"/>
            <a:ext cx="5165373" cy="1126640"/>
            <a:chOff x="3966554" y="2193062"/>
            <a:chExt cx="2692460" cy="1202832"/>
          </a:xfrm>
        </p:grpSpPr>
        <p:sp>
          <p:nvSpPr>
            <p:cNvPr id="29" name="Rounded Rectangular Callout 28"/>
            <p:cNvSpPr/>
            <p:nvPr/>
          </p:nvSpPr>
          <p:spPr>
            <a:xfrm>
              <a:off x="3966554" y="2193062"/>
              <a:ext cx="2692460" cy="897607"/>
            </a:xfrm>
            <a:prstGeom prst="wedgeRoundRectCallout">
              <a:avLst>
                <a:gd name="adj1" fmla="val 58145"/>
                <a:gd name="adj2" fmla="val 22249"/>
                <a:gd name="adj3" fmla="val 16667"/>
              </a:avLst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66554" y="2195565"/>
              <a:ext cx="26596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I think that two quarters of 16 is equal to 8 because half of 16 is 8</a:t>
              </a: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544352"/>
              </p:ext>
            </p:extLst>
          </p:nvPr>
        </p:nvGraphicFramePr>
        <p:xfrm>
          <a:off x="1237962" y="4681655"/>
          <a:ext cx="4121428" cy="719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357">
                  <a:extLst>
                    <a:ext uri="{9D8B030D-6E8A-4147-A177-3AD203B41FA5}">
                      <a16:colId xmlns:a16="http://schemas.microsoft.com/office/drawing/2014/main" val="313271881"/>
                    </a:ext>
                  </a:extLst>
                </a:gridCol>
                <a:gridCol w="1030357">
                  <a:extLst>
                    <a:ext uri="{9D8B030D-6E8A-4147-A177-3AD203B41FA5}">
                      <a16:colId xmlns:a16="http://schemas.microsoft.com/office/drawing/2014/main" val="4233626808"/>
                    </a:ext>
                  </a:extLst>
                </a:gridCol>
                <a:gridCol w="1030357">
                  <a:extLst>
                    <a:ext uri="{9D8B030D-6E8A-4147-A177-3AD203B41FA5}">
                      <a16:colId xmlns:a16="http://schemas.microsoft.com/office/drawing/2014/main" val="850555233"/>
                    </a:ext>
                  </a:extLst>
                </a:gridCol>
                <a:gridCol w="1030357">
                  <a:extLst>
                    <a:ext uri="{9D8B030D-6E8A-4147-A177-3AD203B41FA5}">
                      <a16:colId xmlns:a16="http://schemas.microsoft.com/office/drawing/2014/main" val="3080378930"/>
                    </a:ext>
                  </a:extLst>
                </a:gridCol>
              </a:tblGrid>
              <a:tr h="719561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14402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1338470" y="4761167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358203" y="474332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77936" y="4725475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397669" y="4707629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26978" y="476802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755287" y="475106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83596" y="473411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811905" y="4717156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82470" y="5077764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531383" y="503132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567131" y="5050245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573919" y="5031130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902265" y="5077764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942115" y="5042703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81965" y="5007642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021815" y="497258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Right Brace 9"/>
          <p:cNvSpPr/>
          <p:nvPr/>
        </p:nvSpPr>
        <p:spPr>
          <a:xfrm rot="16200000">
            <a:off x="3161945" y="2415070"/>
            <a:ext cx="273463" cy="41214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16980" y="3895007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46" name="Right Brace 45"/>
          <p:cNvSpPr/>
          <p:nvPr/>
        </p:nvSpPr>
        <p:spPr>
          <a:xfrm rot="5400000">
            <a:off x="2149122" y="4581299"/>
            <a:ext cx="216000" cy="2052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81433" y="5690274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65403" y="569027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5870979" y="3222150"/>
                <a:ext cx="2426548" cy="835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dirty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dirty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of 16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979" y="3222150"/>
                <a:ext cx="2426548" cy="835100"/>
              </a:xfrm>
              <a:prstGeom prst="rect">
                <a:avLst/>
              </a:prstGeom>
              <a:blipFill>
                <a:blip r:embed="rId8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4755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10" grpId="0" animBg="1"/>
      <p:bldP spid="17" grpId="0"/>
      <p:bldP spid="46" grpId="0" animBg="1"/>
      <p:bldP spid="47" grpId="0"/>
      <p:bldP spid="47" grpId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74610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1" y="434609"/>
            <a:ext cx="752551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Which sets have one half of the cookies circled?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a)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4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						 b)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c)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72" y="1708908"/>
            <a:ext cx="1020832" cy="797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720" y="1507350"/>
            <a:ext cx="1020832" cy="797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672" y="1507350"/>
            <a:ext cx="1020832" cy="797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625" y="1775841"/>
            <a:ext cx="1020832" cy="7977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722" y="2822317"/>
            <a:ext cx="1020832" cy="7977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70" y="2620759"/>
            <a:ext cx="1020832" cy="7977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122" y="2620759"/>
            <a:ext cx="1020832" cy="7977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075" y="2889250"/>
            <a:ext cx="1020832" cy="7977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57" y="3604309"/>
            <a:ext cx="1020832" cy="7977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305" y="3402751"/>
            <a:ext cx="1020832" cy="7977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7" y="3402751"/>
            <a:ext cx="1020832" cy="7977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210" y="3671242"/>
            <a:ext cx="1020832" cy="7977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55" y="4319644"/>
            <a:ext cx="1020832" cy="7977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03" y="4118086"/>
            <a:ext cx="1020832" cy="7977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08" y="4386577"/>
            <a:ext cx="1020832" cy="7977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90" y="5101636"/>
            <a:ext cx="1020832" cy="7977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938" y="4900078"/>
            <a:ext cx="1020832" cy="79771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890" y="4900078"/>
            <a:ext cx="1020832" cy="7977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43" y="5168569"/>
            <a:ext cx="1020832" cy="797716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 rot="21017808">
            <a:off x="1139273" y="1481825"/>
            <a:ext cx="1875353" cy="10077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 rot="21017808">
            <a:off x="5956646" y="2547153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 rot="21017808">
            <a:off x="974502" y="3991318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7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1" y="434609"/>
            <a:ext cx="752551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Which sets have one half of the cookies circled?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a)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4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						 b)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c)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72" y="1708908"/>
            <a:ext cx="1020832" cy="797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720" y="1507350"/>
            <a:ext cx="1020832" cy="797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672" y="1507350"/>
            <a:ext cx="1020832" cy="797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625" y="1775841"/>
            <a:ext cx="1020832" cy="7977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722" y="2822317"/>
            <a:ext cx="1020832" cy="7977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70" y="2620759"/>
            <a:ext cx="1020832" cy="7977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122" y="2620759"/>
            <a:ext cx="1020832" cy="7977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075" y="2889250"/>
            <a:ext cx="1020832" cy="7977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57" y="3604309"/>
            <a:ext cx="1020832" cy="7977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305" y="3402751"/>
            <a:ext cx="1020832" cy="7977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7" y="3402751"/>
            <a:ext cx="1020832" cy="7977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210" y="3671242"/>
            <a:ext cx="1020832" cy="7977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55" y="4319644"/>
            <a:ext cx="1020832" cy="7977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03" y="4118086"/>
            <a:ext cx="1020832" cy="7977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08" y="4386577"/>
            <a:ext cx="1020832" cy="7977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90" y="5101636"/>
            <a:ext cx="1020832" cy="7977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938" y="4900078"/>
            <a:ext cx="1020832" cy="79771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890" y="4900078"/>
            <a:ext cx="1020832" cy="7977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43" y="5168569"/>
            <a:ext cx="1020832" cy="797716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 rot="21017808">
            <a:off x="1139273" y="1481825"/>
            <a:ext cx="1875353" cy="10077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 rot="21017808">
            <a:off x="5956646" y="2547153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 rot="21017808">
            <a:off x="974502" y="3991318"/>
            <a:ext cx="2009588" cy="2025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2166" y="2094052"/>
            <a:ext cx="758134" cy="66170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4918" y="3984511"/>
            <a:ext cx="758134" cy="66170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4393" y="5147647"/>
            <a:ext cx="650605" cy="6506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69101" y="1130012"/>
            <a:ext cx="72705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Here is a delicious chocolate bar.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Would you prefer one half of the chocolate bar?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Or two quarters of the chocolate bar?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8" r="51303"/>
          <a:stretch/>
        </p:blipFill>
        <p:spPr>
          <a:xfrm>
            <a:off x="2372851" y="1842704"/>
            <a:ext cx="869271" cy="14692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0" r="20633"/>
          <a:stretch/>
        </p:blipFill>
        <p:spPr>
          <a:xfrm>
            <a:off x="4076983" y="1842704"/>
            <a:ext cx="879764" cy="1469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3"/>
          <a:stretch/>
        </p:blipFill>
        <p:spPr>
          <a:xfrm>
            <a:off x="4956747" y="1842704"/>
            <a:ext cx="1195058" cy="1469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3" r="36618"/>
          <a:stretch/>
        </p:blipFill>
        <p:spPr>
          <a:xfrm>
            <a:off x="3233412" y="1842704"/>
            <a:ext cx="843571" cy="14692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65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0417 0.000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11337 -4.44444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08402 0.00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2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-0.09271 -4.44444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17 0.00024 L 0.20868 0.000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6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02 0.0007 L -0.17812 0.000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722782" y="3700407"/>
            <a:ext cx="1431236" cy="6664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r="48173"/>
          <a:stretch/>
        </p:blipFill>
        <p:spPr>
          <a:xfrm>
            <a:off x="3869637" y="3654024"/>
            <a:ext cx="733252" cy="1450974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6062165" y="3700407"/>
            <a:ext cx="705010" cy="1332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7512" y="281461"/>
                <a:ext cx="5290150" cy="936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of the shapes.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281461"/>
                <a:ext cx="5290150" cy="936475"/>
              </a:xfrm>
              <a:prstGeom prst="rect">
                <a:avLst/>
              </a:prstGeom>
              <a:blipFill>
                <a:blip r:embed="rId6"/>
                <a:stretch>
                  <a:fillRect l="-2999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67512" y="2695176"/>
                <a:ext cx="4714972" cy="941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of the shapes.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2695176"/>
                <a:ext cx="4714972" cy="941283"/>
              </a:xfrm>
              <a:prstGeom prst="rect">
                <a:avLst/>
              </a:prstGeom>
              <a:blipFill>
                <a:blip r:embed="rId7"/>
                <a:stretch>
                  <a:fillRect l="-3364" r="-259" b="-5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22954"/>
              </p:ext>
            </p:extLst>
          </p:nvPr>
        </p:nvGraphicFramePr>
        <p:xfrm>
          <a:off x="1722782" y="1290984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236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</a:tblGrid>
              <a:tr h="666474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  <a:tr h="666474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665003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3882888" y="1244601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Connector 18"/>
          <p:cNvCxnSpPr>
            <a:stCxn id="10" idx="0"/>
            <a:endCxn id="10" idx="4"/>
          </p:cNvCxnSpPr>
          <p:nvPr/>
        </p:nvCxnSpPr>
        <p:spPr>
          <a:xfrm>
            <a:off x="4602888" y="1244601"/>
            <a:ext cx="0" cy="144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21383"/>
              </p:ext>
            </p:extLst>
          </p:nvPr>
        </p:nvGraphicFramePr>
        <p:xfrm>
          <a:off x="6051758" y="1290984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618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3826565459"/>
                    </a:ext>
                  </a:extLst>
                </a:gridCol>
              </a:tblGrid>
              <a:tr h="1332948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7508"/>
              </p:ext>
            </p:extLst>
          </p:nvPr>
        </p:nvGraphicFramePr>
        <p:xfrm>
          <a:off x="1722782" y="3700407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618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2975184578"/>
                    </a:ext>
                  </a:extLst>
                </a:gridCol>
              </a:tblGrid>
              <a:tr h="666474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  <a:tr h="666474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51434"/>
                  </a:ext>
                </a:extLst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3882888" y="3654024"/>
            <a:ext cx="144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>
            <a:stCxn id="27" idx="0"/>
            <a:endCxn id="27" idx="4"/>
          </p:cNvCxnSpPr>
          <p:nvPr/>
        </p:nvCxnSpPr>
        <p:spPr>
          <a:xfrm>
            <a:off x="4602888" y="3654024"/>
            <a:ext cx="0" cy="144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7" idx="6"/>
          </p:cNvCxnSpPr>
          <p:nvPr/>
        </p:nvCxnSpPr>
        <p:spPr>
          <a:xfrm>
            <a:off x="3882888" y="4374024"/>
            <a:ext cx="14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7512" y="5270891"/>
            <a:ext cx="471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do you notice?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22782" y="1290984"/>
            <a:ext cx="1431236" cy="66647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/>
          <a:srcRect r="48173"/>
          <a:stretch/>
        </p:blipFill>
        <p:spPr>
          <a:xfrm>
            <a:off x="3882888" y="1244601"/>
            <a:ext cx="751991" cy="1450974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6062164" y="1290984"/>
            <a:ext cx="705011" cy="13329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86442"/>
              </p:ext>
            </p:extLst>
          </p:nvPr>
        </p:nvGraphicFramePr>
        <p:xfrm>
          <a:off x="6051758" y="3700407"/>
          <a:ext cx="1431236" cy="13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809">
                  <a:extLst>
                    <a:ext uri="{9D8B030D-6E8A-4147-A177-3AD203B41FA5}">
                      <a16:colId xmlns:a16="http://schemas.microsoft.com/office/drawing/2014/main" val="2530375840"/>
                    </a:ext>
                  </a:extLst>
                </a:gridCol>
                <a:gridCol w="357809">
                  <a:extLst>
                    <a:ext uri="{9D8B030D-6E8A-4147-A177-3AD203B41FA5}">
                      <a16:colId xmlns:a16="http://schemas.microsoft.com/office/drawing/2014/main" val="3241419039"/>
                    </a:ext>
                  </a:extLst>
                </a:gridCol>
                <a:gridCol w="357809">
                  <a:extLst>
                    <a:ext uri="{9D8B030D-6E8A-4147-A177-3AD203B41FA5}">
                      <a16:colId xmlns:a16="http://schemas.microsoft.com/office/drawing/2014/main" val="3826565459"/>
                    </a:ext>
                  </a:extLst>
                </a:gridCol>
                <a:gridCol w="357809">
                  <a:extLst>
                    <a:ext uri="{9D8B030D-6E8A-4147-A177-3AD203B41FA5}">
                      <a16:colId xmlns:a16="http://schemas.microsoft.com/office/drawing/2014/main" val="1659994680"/>
                    </a:ext>
                  </a:extLst>
                </a:gridCol>
              </a:tblGrid>
              <a:tr h="1332948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634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064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12" grpId="0"/>
      <p:bldP spid="27" grpId="0" animBg="1"/>
      <p:bldP spid="31" grpId="0"/>
      <p:bldP spid="31" grpId="1"/>
      <p:bldP spid="32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957851" y="4152995"/>
            <a:ext cx="2429301" cy="102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1499" y="1555077"/>
            <a:ext cx="2429301" cy="102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015" y="323979"/>
                <a:ext cx="4871139" cy="936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of the shape.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15" y="323979"/>
                <a:ext cx="4871139" cy="936475"/>
              </a:xfrm>
              <a:prstGeom prst="rect">
                <a:avLst/>
              </a:prstGeom>
              <a:blipFill>
                <a:blip r:embed="rId5"/>
                <a:stretch>
                  <a:fillRect l="-3254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4924" y="2773554"/>
                <a:ext cx="4714972" cy="941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Shade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dirty="0" smtClean="0">
                            <a:latin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of the shape.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24" y="2773554"/>
                <a:ext cx="4714972" cy="941283"/>
              </a:xfrm>
              <a:prstGeom prst="rect">
                <a:avLst/>
              </a:prstGeom>
              <a:blipFill>
                <a:blip r:embed="rId6"/>
                <a:stretch>
                  <a:fillRect l="-3230"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364728"/>
              </p:ext>
            </p:extLst>
          </p:nvPr>
        </p:nvGraphicFramePr>
        <p:xfrm>
          <a:off x="1524000" y="1555077"/>
          <a:ext cx="4876800" cy="1025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7456417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241196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409866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39002201"/>
                    </a:ext>
                  </a:extLst>
                </a:gridCol>
              </a:tblGrid>
              <a:tr h="1025886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7349"/>
                  </a:ext>
                </a:extLst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5284182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499744" y="545299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957851" y="1296535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08376" y="845890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008376" y="286332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954406" y="3960310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734654" y="3966112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179799" y="3984791"/>
            <a:ext cx="13648" cy="14739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992186" y="3265209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83033" y="2721556"/>
            <a:ext cx="573206" cy="5595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68123"/>
              </p:ext>
            </p:extLst>
          </p:nvPr>
        </p:nvGraphicFramePr>
        <p:xfrm>
          <a:off x="1524000" y="4152995"/>
          <a:ext cx="4876800" cy="1025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7456417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241196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409866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39002201"/>
                    </a:ext>
                  </a:extLst>
                </a:gridCol>
              </a:tblGrid>
              <a:tr h="1025886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73734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7699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" grpId="0" animBg="1"/>
      <p:bldP spid="24" grpId="0"/>
      <p:bldP spid="24" grpId="1"/>
      <p:bldP spid="7" grpId="0" animBg="1"/>
      <p:bldP spid="7" grpId="1" animBg="1"/>
      <p:bldP spid="33" grpId="0" animBg="1"/>
      <p:bldP spid="33" grpId="1" animBg="1"/>
      <p:bldP spid="42" grpId="0" animBg="1"/>
      <p:bldP spid="42" grpId="1" animBg="1"/>
      <p:bldP spid="43" grpId="0" animBg="1"/>
      <p:bldP spid="4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7.4|1.2|4.8|2.3|4.4|2.1|2.2|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5|6.1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.4|1.2|4.5|9.7|1.3|1.1|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8.4|5.4|5|12.4|1.2|2.7|14.7|1.3|4.1|3.1|9.6|3|1.9|1.5|1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3.3|16.1|25|2.4|11|2.2|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0.6|4.7|4.7|7.3|11.4|0.8|0.7|0.6|9.4|0.4|0.3|0.3|1.6|0.4|0.4|0.4|1.6|0.4|0.5|0.4|15.8|7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13668</TotalTime>
  <Words>241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249</cp:revision>
  <dcterms:created xsi:type="dcterms:W3CDTF">2019-07-05T11:02:13Z</dcterms:created>
  <dcterms:modified xsi:type="dcterms:W3CDTF">2021-07-19T12:25:44Z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