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C197-F44C-FF42-BEE3-7F7559D01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6D365-FAA7-6D4E-B5EB-222503239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59745-F215-E04A-A995-6A41322D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05CAD-BD63-DC46-96EA-BCDA3CB2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5E1D3-26EB-A045-903B-AD582E30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DADC-95A0-CA43-9971-77A3BB9B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49605-C57B-614F-8B66-5E375E428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7BD9-FFDB-9F45-8E25-12704C7B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6ED4-F7AC-A941-927D-F2B1B964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CABAE-2B30-3246-9542-48E42401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4CA31-90F9-884B-BDA8-6670F4AEA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5DEBC-28F1-084A-AF94-99F0329A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E50F9-F0B3-744B-B566-33A43BA6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18AE0-64EC-6F4B-8512-F283896B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9A9DF-87DB-514C-9878-9E53430D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B389-0702-CD4F-949A-6A86F355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FE0A-7893-894D-B676-40FEB8B5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844E-5A27-7944-A1C5-27BE9317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AF894-9864-D84B-B5A3-F0A0C957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B5E0-0CEB-044D-B40E-CF7E2C12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DAD7-49A7-1949-9F0B-74B294DB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94B8E-5209-0749-9725-CFB3CA3FD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CB420-EB07-5140-BB69-0BFACF98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7CD69-540B-754C-B17A-0C2DCD6F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09C55-9D71-364D-A428-175F5140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8D70-11B8-C149-B108-653D2F50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B7A9-1F1B-F941-87A8-FE2DB6495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D86C1-D87B-764F-87E9-AEF5069D3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C6BBD-BD38-494D-8A7D-06F2AADF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F7242-5628-764A-B1C7-0DF256C9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69764-C02F-E44D-9107-429A65A8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286D-E75F-174A-B76C-D95E132C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3E2E6-8F65-7848-BEBC-65CAE3563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C8154-4386-784F-BDE4-F1371A4E7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EFDB8-43CA-394D-A1AF-BB11D816D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8609E-E0BB-BA49-A119-F05F66D64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B0C27-416A-FA40-BF72-598C1F30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2BFFB-B475-4341-AED2-3F144416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51576-05EE-E34F-85AC-2E19C64E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8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5E7-305A-0D43-AE94-D70F8BA4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BC77C-3E57-C84B-B1E2-81F601F9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C99FA-5332-9246-91BE-D8AB0644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BFD95-AC22-A543-97BF-86F028AA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2C809-56DD-4B43-9A19-357BA748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7A33B-4593-A043-B1D5-98B54953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096E8-D405-ED4E-82DF-792E6974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7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2AA8-1D86-2F43-A624-3AE6227F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D255E-ABED-5442-81BF-CDA6A1CE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B364D-53DD-7B4C-886D-33AD7063A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3E4A0-9B45-6D47-B010-4E4F6630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0D50F-75BA-3A40-9829-07BAE2F1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ACBAB-7A7F-3F48-81CC-D784E325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7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1854-55A0-3E4E-84ED-8E3FEB35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A1487-ADF7-B74C-8D7C-1B5E9767B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9DB43-D463-FF4D-BAF9-FA60C1C84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6132B-16C2-9448-B3D2-4469F6A2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67117-F991-A64F-A364-2CA6BAB3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3F7B3-ADEC-0E46-9BC3-85A640A9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50B82-1EE7-184D-A9EE-17681530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8ABD8-F924-AB46-90FE-9F6D7E25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7477B-D991-FA40-A0E2-F85034183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5671-613E-EB45-8B17-6EEB7FF9EF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0FED8-19CB-754A-AAF5-C602BB31E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C9D2-008A-5948-8748-A3B6C5D3A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912B-E16D-8546-85F4-238FAE3CA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37328D-6CB2-8143-8F94-7AF4E5D18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02ADD-0F84-7045-B2BF-77136FEE5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u="sng" dirty="0">
                <a:latin typeface="Bradley Hand ITC" panose="03070402050302030203" pitchFamily="66" charset="77"/>
              </a:rPr>
              <a:t>Komodo </a:t>
            </a:r>
            <a:br>
              <a:rPr lang="en-GB" sz="4000" u="sng" dirty="0">
                <a:latin typeface="Bradley Hand ITC" panose="03070402050302030203" pitchFamily="66" charset="77"/>
              </a:rPr>
            </a:br>
            <a:r>
              <a:rPr lang="en-GB" sz="4000" u="sng" dirty="0">
                <a:latin typeface="Bradley Hand ITC" panose="03070402050302030203" pitchFamily="66" charset="77"/>
              </a:rPr>
              <a:t>dragons</a:t>
            </a:r>
            <a:endParaRPr lang="en-US" sz="4000" u="sng" dirty="0">
              <a:latin typeface="Bradley Hand ITC" panose="03070402050302030203" pitchFamily="66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BA58-9E43-1944-BB03-B69DCC88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i="1" u="sng" dirty="0">
                <a:latin typeface="Bradley Hand ITC" panose="03070402050302030203" pitchFamily="66" charset="77"/>
              </a:rPr>
              <a:t>Where does it live?</a:t>
            </a:r>
            <a:endParaRPr lang="en-US" sz="6000" i="1" u="sng" dirty="0">
              <a:latin typeface="Bradley Hand ITC" panose="03070402050302030203" pitchFamily="66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FB272F-59A6-AC43-B721-4319CC0DC45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1AF37C-3F6E-274D-8D28-E3B4BBA22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They live on five islands in Indonesia </a:t>
            </a:r>
          </a:p>
          <a:p>
            <a:r>
              <a:rPr lang="en-GB" dirty="0"/>
              <a:t>One of the islands is called Komodo island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4021C8-95F9-E347-801A-38C1EB3A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477" y="1572381"/>
            <a:ext cx="4883450" cy="4604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5EF6A-A57F-B241-9BE7-F53C07F2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9" y="2958420"/>
            <a:ext cx="6403823" cy="32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39D8-D947-E049-8FAB-605C5504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/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What does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it eat?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0B412-BFAF-AA40-ACE7-4083A4E74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They can eat any type of meat from small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Rodents to b</a:t>
            </a:r>
            <a:r>
              <a:rPr lang="en-GB" sz="2000" dirty="0" err="1">
                <a:solidFill>
                  <a:srgbClr val="FFFFFF"/>
                </a:solidFill>
              </a:rPr>
              <a:t>ig</a:t>
            </a:r>
            <a:r>
              <a:rPr lang="en-US" sz="2000" dirty="0">
                <a:solidFill>
                  <a:srgbClr val="FFFFFF"/>
                </a:solidFill>
              </a:rPr>
              <a:t> water buff</a:t>
            </a:r>
            <a:r>
              <a:rPr lang="en-GB" sz="2000" dirty="0">
                <a:solidFill>
                  <a:srgbClr val="FFFFFF"/>
                </a:solidFill>
              </a:rPr>
              <a:t>lo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278BC5-595B-184D-BF00-D16869C55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7795" y="321733"/>
            <a:ext cx="5181600" cy="4351338"/>
          </a:xfrm>
        </p:spPr>
        <p:txBody>
          <a:bodyPr/>
          <a:lstStyle/>
          <a:p>
            <a:r>
              <a:rPr lang="en-GB" dirty="0"/>
              <a:t>What they eat?</a:t>
            </a:r>
          </a:p>
          <a:p>
            <a:endParaRPr lang="en-GB" dirty="0"/>
          </a:p>
          <a:p>
            <a:r>
              <a:rPr lang="en-GB" dirty="0"/>
              <a:t>They can eat any meat from small rodents to big water buffalo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1EAD9-72A9-7D4C-9A63-1C635CF90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0" r="2" b="242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28539B-2D1D-9E42-BB4C-493E0FA9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38" y="3825119"/>
            <a:ext cx="11516715" cy="37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BD4BA0-5E13-4403-B4A7-40DF3A018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2F0806-F5D8-4CCD-A924-6CC3D7BB2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48C9CA8-31F2-4E7F-B5F8-52BB1996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590ED89-E9C6-402B-8700-DCDA669522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A6861F9-7385-40F8-BA83-B8DFF7F33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41F8744-72EA-46E8-ABFE-852031D4A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F0E0968-3DB0-43C4-8318-A6D9119D4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3CE9E31-D43C-454C-BFBE-C030D98E2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927A156-CD49-44E3-BA78-CE0AA0250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2B83C26B-3353-4E6D-86D4-9461A7A86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FB70090-1FB7-4335-9B1E-1E7EC6A2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B862257F-455F-4E18-A480-B22E8EFE1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3C9DF0C4-8430-481B-B3E7-B8F79BC0F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91D50B8E-D94F-4944-9FD2-08DD35E29B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9B0A066C-DC3D-4E53-AC63-00DF45416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D2D040EF-76C0-496D-8C72-9DB143C3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15FC8221-21EA-4D83-809B-108B7E0C5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A181F7D-35FA-49F3-8BCB-5D7250BA4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188DFD0A-AECC-43FC-B06B-D2A8A2EB9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1769DE60-D3FA-40D0-96A4-6BEAD0C38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18E5EA87-065F-44FB-B99A-484483E31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078EC-08B7-6C45-8211-B08F2DAB9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6921"/>
          <a:stretch/>
        </p:blipFill>
        <p:spPr>
          <a:xfrm>
            <a:off x="20" y="10"/>
            <a:ext cx="12188932" cy="5696067"/>
          </a:xfrm>
          <a:custGeom>
            <a:avLst/>
            <a:gdLst/>
            <a:ahLst/>
            <a:cxnLst/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F0088-85F8-7E43-ADE3-AD7D29C0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5202936"/>
            <a:ext cx="9436608" cy="78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How does it capture its prey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D49C-5242-8240-9164-4FFF75B4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48" y="6007608"/>
            <a:ext cx="8677656" cy="4023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>
                <a:solidFill>
                  <a:schemeClr val="bg1"/>
                </a:solidFill>
              </a:rPr>
              <a:t>It runs to its prey and bite it </a:t>
            </a:r>
          </a:p>
        </p:txBody>
      </p:sp>
    </p:spTree>
    <p:extLst>
      <p:ext uri="{BB962C8B-B14F-4D97-AF65-F5344CB8AC3E}">
        <p14:creationId xmlns:p14="http://schemas.microsoft.com/office/powerpoint/2010/main" val="26072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677F-9C7E-B34E-B2D9-567E0316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Special features: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2A5A-A33B-BC43-B2F7-8F5F4F4B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595"/>
            <a:ext cx="10515600" cy="1179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The Komodo dragon has a poisonous bite</a:t>
            </a:r>
          </a:p>
          <a:p>
            <a:r>
              <a:rPr lang="en-GB" sz="1800" dirty="0"/>
              <a:t>If you get hit by its tail it will feel like being hit by a mallet hammer.</a:t>
            </a:r>
          </a:p>
          <a:p>
            <a:r>
              <a:rPr lang="en-GB" sz="1800" dirty="0"/>
              <a:t>P.S. these two are fighting!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720902-2AD1-044C-8B9F-522552CFDB6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6250"/>
          <a:stretch/>
        </p:blipFill>
        <p:spPr>
          <a:xfrm>
            <a:off x="362856" y="2671159"/>
            <a:ext cx="11829143" cy="48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949D-8B9C-7E45-A186-2954AD5D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Food chain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945297-4B96-BC48-8F32-C95BA6014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12" r="-2" b="-2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3510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D4BBB-B505-A04C-BFD5-0197EA65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My drawing of a Komodo dragon.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6E1116-8203-BD42-BD96-1C4BF3957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70" b="762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333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Office Theme</vt:lpstr>
      <vt:lpstr>Komodo  dragons</vt:lpstr>
      <vt:lpstr>Where does it live?</vt:lpstr>
      <vt:lpstr>           What does it eat?</vt:lpstr>
      <vt:lpstr>How does it capture its prey</vt:lpstr>
      <vt:lpstr>Special features:</vt:lpstr>
      <vt:lpstr>Food chain</vt:lpstr>
      <vt:lpstr>My drawing of a Komodo dragon.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Komodo  dragons</dc:title>
  <dc:creator>Emma Grayshon</dc:creator>
  <cp:lastModifiedBy>Ms M Wilson</cp:lastModifiedBy>
  <cp:revision>2</cp:revision>
  <dcterms:created xsi:type="dcterms:W3CDTF">2020-04-23T09:48:12Z</dcterms:created>
  <dcterms:modified xsi:type="dcterms:W3CDTF">2020-04-23T11:13:14Z</dcterms:modified>
</cp:coreProperties>
</file>