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1"/>
  </p:notesMasterIdLst>
  <p:sldIdLst>
    <p:sldId id="414" r:id="rId6"/>
    <p:sldId id="455" r:id="rId7"/>
    <p:sldId id="416" r:id="rId8"/>
    <p:sldId id="415" r:id="rId9"/>
    <p:sldId id="422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42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3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40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image does not represent 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339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–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970318"/>
              </a:xfrm>
              <a:prstGeom prst="rect">
                <a:avLst/>
              </a:prstGeom>
              <a:blipFill>
                <a:blip r:embed="rId3"/>
                <a:stretch>
                  <a:fillRect l="-1590" t="-16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66" y="3535864"/>
            <a:ext cx="901335" cy="903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54" y="3554887"/>
            <a:ext cx="193471" cy="8844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301" y="3535864"/>
            <a:ext cx="901335" cy="9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4636" y="3535864"/>
            <a:ext cx="901335" cy="9035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32" y="3554887"/>
            <a:ext cx="175702" cy="8844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29" y="3554887"/>
            <a:ext cx="175702" cy="884497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483175" y="2117395"/>
            <a:ext cx="7082526" cy="1019273"/>
            <a:chOff x="347273" y="3115723"/>
            <a:chExt cx="10130852" cy="145796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125" y="3115723"/>
              <a:ext cx="9144000" cy="1457969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47273" y="3115723"/>
              <a:ext cx="9144000" cy="1457969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1736446" y="2736710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330</a:t>
            </a:r>
            <a:endParaRPr lang="en-GB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6156" y="2753403"/>
            <a:ext cx="1526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340</a:t>
            </a:r>
            <a:endParaRPr lang="en-GB" sz="2800" dirty="0"/>
          </a:p>
        </p:txBody>
      </p:sp>
      <p:sp>
        <p:nvSpPr>
          <p:cNvPr id="3" name="Right Bracket 2"/>
          <p:cNvSpPr/>
          <p:nvPr/>
        </p:nvSpPr>
        <p:spPr>
          <a:xfrm rot="16200000">
            <a:off x="5319552" y="118947"/>
            <a:ext cx="402839" cy="4052486"/>
          </a:xfrm>
          <a:prstGeom prst="rightBracket">
            <a:avLst>
              <a:gd name="adj" fmla="val 109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086" y="3570054"/>
            <a:ext cx="212156" cy="31410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766" y="3582964"/>
            <a:ext cx="212156" cy="31410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98" y="3582964"/>
            <a:ext cx="212156" cy="31410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562" y="3832682"/>
            <a:ext cx="212156" cy="31410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42" y="3845592"/>
            <a:ext cx="212156" cy="31410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574" y="3845592"/>
            <a:ext cx="212156" cy="31410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038" y="4097485"/>
            <a:ext cx="212156" cy="31410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718" y="4110395"/>
            <a:ext cx="212156" cy="3141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V="1">
            <a:off x="4562884" y="362548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779567" y="3635771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28730" y="3633360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548455" y="3882225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781870" y="3895072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014808" y="388127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561024" y="4155729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807434" y="4145046"/>
            <a:ext cx="273838" cy="1952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thinks the chart shows 456 – 4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why.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30387"/>
              </p:ext>
            </p:extLst>
          </p:nvPr>
        </p:nvGraphicFramePr>
        <p:xfrm>
          <a:off x="1419369" y="1771068"/>
          <a:ext cx="5841240" cy="2390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7080">
                  <a:extLst>
                    <a:ext uri="{9D8B030D-6E8A-4147-A177-3AD203B41FA5}">
                      <a16:colId xmlns:a16="http://schemas.microsoft.com/office/drawing/2014/main" val="728712568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843696133"/>
                    </a:ext>
                  </a:extLst>
                </a:gridCol>
                <a:gridCol w="1947080">
                  <a:extLst>
                    <a:ext uri="{9D8B030D-6E8A-4147-A177-3AD203B41FA5}">
                      <a16:colId xmlns:a16="http://schemas.microsoft.com/office/drawing/2014/main" val="686983821"/>
                    </a:ext>
                  </a:extLst>
                </a:gridCol>
              </a:tblGrid>
              <a:tr h="77966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Hundreds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Tens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latin typeface="Gill Sans MT" panose="020B0502020104020203" pitchFamily="34" charset="0"/>
                        </a:rPr>
                        <a:t>Ones</a:t>
                      </a:r>
                      <a:endParaRPr lang="en-GB" sz="2800" b="1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59042"/>
                  </a:ext>
                </a:extLst>
              </a:tr>
              <a:tr h="1610716"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endParaRPr lang="en-GB" sz="1400" dirty="0" smtClean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Gill Sans MT" panose="020B05020201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826528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037746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489751" y="2767645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037745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489750" y="3340816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920471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428653" y="2709970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4104" y="324181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4428653" y="3241814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12609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27494" y="279588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360838" y="2795882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933781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385786" y="324752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5935822" y="3706547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360838" y="367093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892545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4431367" y="2680896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14501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437557" y="3224994"/>
            <a:ext cx="291020" cy="3882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0256671" y="5595193"/>
            <a:ext cx="332229" cy="33011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Always, Sometimes, Never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7 and 5 are added together in the ones column, the digit in the ones column of the answer will always be 2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other digits would always give a 2 in the ones column? Prove it.</a:t>
            </a:r>
            <a:endParaRPr lang="en-US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669938"/>
            <a:ext cx="1159746" cy="11311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1644841"/>
            <a:ext cx="1159746" cy="11311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2619744"/>
            <a:ext cx="1159746" cy="11311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565" y="4106640"/>
            <a:ext cx="1198256" cy="1201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228" y="4051635"/>
            <a:ext cx="255435" cy="12858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436" y="4597282"/>
            <a:ext cx="251563" cy="3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Which questions are harder to calculate?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234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506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455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521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90" t="-1387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Rosie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Rosie’s method.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object 13"/>
          <p:cNvSpPr/>
          <p:nvPr/>
        </p:nvSpPr>
        <p:spPr>
          <a:xfrm>
            <a:off x="7889966" y="1214847"/>
            <a:ext cx="1055865" cy="9900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ular Callout 5"/>
              <p:cNvSpPr/>
              <p:nvPr/>
            </p:nvSpPr>
            <p:spPr>
              <a:xfrm>
                <a:off x="2156347" y="1050410"/>
                <a:ext cx="4867026" cy="1714162"/>
              </a:xfrm>
              <a:prstGeom prst="wedgeRoundRectCallout">
                <a:avLst>
                  <a:gd name="adj1" fmla="val 68639"/>
                  <a:gd name="adj2" fmla="val 2912"/>
                  <a:gd name="adj3" fmla="val 16667"/>
                </a:avLst>
              </a:prstGeom>
              <a:solidFill>
                <a:schemeClr val="accent2">
                  <a:alpha val="2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When I calculated 392 subtract 20 I used my known fact that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ea typeface="+mn-ea"/>
                    <a:cs typeface="+mn-cs"/>
                  </a:rPr>
                  <a:t> 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347" y="1050410"/>
                <a:ext cx="4867026" cy="1714162"/>
              </a:xfrm>
              <a:prstGeom prst="wedgeRoundRectCallout">
                <a:avLst>
                  <a:gd name="adj1" fmla="val 68639"/>
                  <a:gd name="adj2" fmla="val 2912"/>
                  <a:gd name="adj3" fmla="val 16667"/>
                </a:avLst>
              </a:prstGeom>
              <a:blipFill>
                <a:blip r:embed="rId4"/>
                <a:stretch>
                  <a:fillRect l="-312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9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1926</TotalTime>
  <Words>134</Words>
  <Application>Microsoft Office PowerPoint</Application>
  <PresentationFormat>A4 Paper (210x297 mm)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86</cp:revision>
  <dcterms:created xsi:type="dcterms:W3CDTF">2019-02-04T08:17:32Z</dcterms:created>
  <dcterms:modified xsi:type="dcterms:W3CDTF">2022-02-02T12:57:37Z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