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4EE0-B715-4ED5-87D9-9F0401754943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F7F1-9425-45FB-A263-4BFAF81613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46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4EE0-B715-4ED5-87D9-9F0401754943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F7F1-9425-45FB-A263-4BFAF81613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72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4EE0-B715-4ED5-87D9-9F0401754943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F7F1-9425-45FB-A263-4BFAF81613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73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4EE0-B715-4ED5-87D9-9F0401754943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F7F1-9425-45FB-A263-4BFAF81613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54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4EE0-B715-4ED5-87D9-9F0401754943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F7F1-9425-45FB-A263-4BFAF81613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86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4EE0-B715-4ED5-87D9-9F0401754943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F7F1-9425-45FB-A263-4BFAF81613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63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4EE0-B715-4ED5-87D9-9F0401754943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F7F1-9425-45FB-A263-4BFAF81613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47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4EE0-B715-4ED5-87D9-9F0401754943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F7F1-9425-45FB-A263-4BFAF81613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19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4EE0-B715-4ED5-87D9-9F0401754943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F7F1-9425-45FB-A263-4BFAF81613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234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4EE0-B715-4ED5-87D9-9F0401754943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F7F1-9425-45FB-A263-4BFAF81613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66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4EE0-B715-4ED5-87D9-9F0401754943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F7F1-9425-45FB-A263-4BFAF81613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52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A4EE0-B715-4ED5-87D9-9F0401754943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3F7F1-9425-45FB-A263-4BFAF81613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22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88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21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28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57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78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1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M Wilson</dc:creator>
  <cp:lastModifiedBy>Ms M Wilson</cp:lastModifiedBy>
  <cp:revision>3</cp:revision>
  <dcterms:created xsi:type="dcterms:W3CDTF">2021-01-11T15:16:49Z</dcterms:created>
  <dcterms:modified xsi:type="dcterms:W3CDTF">2021-01-11T15:22:35Z</dcterms:modified>
</cp:coreProperties>
</file>