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754D4-CB37-41D7-95E0-B4D8F452A97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33C755F-D54B-4FB0-85F0-E1F26F80257C}">
      <dgm:prSet/>
      <dgm:spPr/>
      <dgm:t>
        <a:bodyPr/>
        <a:lstStyle/>
        <a:p>
          <a:r>
            <a:rPr lang="en-GB"/>
            <a:t>Alcohol</a:t>
          </a:r>
          <a:endParaRPr lang="en-US"/>
        </a:p>
      </dgm:t>
    </dgm:pt>
    <dgm:pt modelId="{A806ED6F-4963-4604-9DFB-C405CC93F328}" type="parTrans" cxnId="{3F621B0A-6865-4D16-B4BE-FE4061644C17}">
      <dgm:prSet/>
      <dgm:spPr/>
      <dgm:t>
        <a:bodyPr/>
        <a:lstStyle/>
        <a:p>
          <a:endParaRPr lang="en-US"/>
        </a:p>
      </dgm:t>
    </dgm:pt>
    <dgm:pt modelId="{DC373258-617B-417A-81F5-669CF994FB8F}" type="sibTrans" cxnId="{3F621B0A-6865-4D16-B4BE-FE4061644C17}">
      <dgm:prSet/>
      <dgm:spPr/>
      <dgm:t>
        <a:bodyPr/>
        <a:lstStyle/>
        <a:p>
          <a:endParaRPr lang="en-US"/>
        </a:p>
      </dgm:t>
    </dgm:pt>
    <dgm:pt modelId="{72C8662E-38D7-4364-81E5-1ADAF88A7EAE}">
      <dgm:prSet/>
      <dgm:spPr/>
      <dgm:t>
        <a:bodyPr/>
        <a:lstStyle/>
        <a:p>
          <a:r>
            <a:rPr lang="en-GB"/>
            <a:t>Coffee</a:t>
          </a:r>
          <a:endParaRPr lang="en-US"/>
        </a:p>
      </dgm:t>
    </dgm:pt>
    <dgm:pt modelId="{5FD40C82-E942-4C1F-9C26-AE6F9EDF4BF9}" type="parTrans" cxnId="{6F204FFE-7849-4F6A-9AC5-85D1648FF56F}">
      <dgm:prSet/>
      <dgm:spPr/>
      <dgm:t>
        <a:bodyPr/>
        <a:lstStyle/>
        <a:p>
          <a:endParaRPr lang="en-US"/>
        </a:p>
      </dgm:t>
    </dgm:pt>
    <dgm:pt modelId="{36FD9F7C-0DE6-479F-BC96-7905394BEB2C}" type="sibTrans" cxnId="{6F204FFE-7849-4F6A-9AC5-85D1648FF56F}">
      <dgm:prSet/>
      <dgm:spPr/>
      <dgm:t>
        <a:bodyPr/>
        <a:lstStyle/>
        <a:p>
          <a:endParaRPr lang="en-US"/>
        </a:p>
      </dgm:t>
    </dgm:pt>
    <dgm:pt modelId="{88D09CFB-831B-4642-B229-33196FF7B822}">
      <dgm:prSet/>
      <dgm:spPr/>
      <dgm:t>
        <a:bodyPr/>
        <a:lstStyle/>
        <a:p>
          <a:r>
            <a:rPr lang="en-GB"/>
            <a:t>Pizza</a:t>
          </a:r>
          <a:endParaRPr lang="en-US"/>
        </a:p>
      </dgm:t>
    </dgm:pt>
    <dgm:pt modelId="{D684EAF9-6DF7-4B08-B34F-52B690E2EBD6}" type="parTrans" cxnId="{D74340CB-50E9-4BA3-A9D6-8C0DA424A934}">
      <dgm:prSet/>
      <dgm:spPr/>
      <dgm:t>
        <a:bodyPr/>
        <a:lstStyle/>
        <a:p>
          <a:endParaRPr lang="en-US"/>
        </a:p>
      </dgm:t>
    </dgm:pt>
    <dgm:pt modelId="{4A8688F6-B645-4495-97D6-CA5FCCCAB0B6}" type="sibTrans" cxnId="{D74340CB-50E9-4BA3-A9D6-8C0DA424A934}">
      <dgm:prSet/>
      <dgm:spPr/>
      <dgm:t>
        <a:bodyPr/>
        <a:lstStyle/>
        <a:p>
          <a:endParaRPr lang="en-US"/>
        </a:p>
      </dgm:t>
    </dgm:pt>
    <dgm:pt modelId="{B9E6593B-4765-4924-8AE6-BEBBFE07B1FB}">
      <dgm:prSet/>
      <dgm:spPr/>
      <dgm:t>
        <a:bodyPr/>
        <a:lstStyle/>
        <a:p>
          <a:r>
            <a:rPr lang="en-GB"/>
            <a:t>greasy foods</a:t>
          </a:r>
          <a:endParaRPr lang="en-US"/>
        </a:p>
      </dgm:t>
    </dgm:pt>
    <dgm:pt modelId="{2CA7DE77-C83E-4259-ACF2-A87E9CEAFB19}" type="parTrans" cxnId="{EDCBAEC3-E558-4363-A053-155D854D2B83}">
      <dgm:prSet/>
      <dgm:spPr/>
      <dgm:t>
        <a:bodyPr/>
        <a:lstStyle/>
        <a:p>
          <a:endParaRPr lang="en-US"/>
        </a:p>
      </dgm:t>
    </dgm:pt>
    <dgm:pt modelId="{6BDD93DA-51C9-4212-BF4B-715C6B40AAB9}" type="sibTrans" cxnId="{EDCBAEC3-E558-4363-A053-155D854D2B83}">
      <dgm:prSet/>
      <dgm:spPr/>
      <dgm:t>
        <a:bodyPr/>
        <a:lstStyle/>
        <a:p>
          <a:endParaRPr lang="en-US"/>
        </a:p>
      </dgm:t>
    </dgm:pt>
    <dgm:pt modelId="{8296D8A0-685E-4C12-8C99-380B8318FDEE}">
      <dgm:prSet/>
      <dgm:spPr/>
      <dgm:t>
        <a:bodyPr/>
        <a:lstStyle/>
        <a:p>
          <a:r>
            <a:rPr lang="en-GB"/>
            <a:t>Foods high and</a:t>
          </a:r>
          <a:r>
            <a:rPr lang="en-US"/>
            <a:t> saturated fat</a:t>
          </a:r>
        </a:p>
      </dgm:t>
    </dgm:pt>
    <dgm:pt modelId="{76783AC2-6AC6-4C1A-B4B5-C57DDC06C6C3}" type="parTrans" cxnId="{C3668829-277D-4746-9DD3-1DB473A06E59}">
      <dgm:prSet/>
      <dgm:spPr/>
      <dgm:t>
        <a:bodyPr/>
        <a:lstStyle/>
        <a:p>
          <a:endParaRPr lang="en-US"/>
        </a:p>
      </dgm:t>
    </dgm:pt>
    <dgm:pt modelId="{9369593A-6FE6-4A49-A5A9-37E1812BD6AB}" type="sibTrans" cxnId="{C3668829-277D-4746-9DD3-1DB473A06E59}">
      <dgm:prSet/>
      <dgm:spPr/>
      <dgm:t>
        <a:bodyPr/>
        <a:lstStyle/>
        <a:p>
          <a:endParaRPr lang="en-US"/>
        </a:p>
      </dgm:t>
    </dgm:pt>
    <dgm:pt modelId="{66224F80-82D7-4F1E-BF9A-B0945A333A90}">
      <dgm:prSet/>
      <dgm:spPr/>
      <dgm:t>
        <a:bodyPr/>
        <a:lstStyle/>
        <a:p>
          <a:r>
            <a:rPr lang="en-US"/>
            <a:t>White bread</a:t>
          </a:r>
        </a:p>
      </dgm:t>
    </dgm:pt>
    <dgm:pt modelId="{DE603FDD-2080-424B-AAE1-6A25A35191EF}" type="parTrans" cxnId="{C7E625DE-962D-49F9-AF06-BAF9772565BE}">
      <dgm:prSet/>
      <dgm:spPr/>
      <dgm:t>
        <a:bodyPr/>
        <a:lstStyle/>
        <a:p>
          <a:endParaRPr lang="en-US"/>
        </a:p>
      </dgm:t>
    </dgm:pt>
    <dgm:pt modelId="{D8FC76A1-6EE7-49A0-812D-F5560E0F2D88}" type="sibTrans" cxnId="{C7E625DE-962D-49F9-AF06-BAF9772565BE}">
      <dgm:prSet/>
      <dgm:spPr/>
      <dgm:t>
        <a:bodyPr/>
        <a:lstStyle/>
        <a:p>
          <a:endParaRPr lang="en-US"/>
        </a:p>
      </dgm:t>
    </dgm:pt>
    <dgm:pt modelId="{1A2B0438-86FC-475C-92FE-B6DF9F5D44D4}">
      <dgm:prSet/>
      <dgm:spPr/>
      <dgm:t>
        <a:bodyPr/>
        <a:lstStyle/>
        <a:p>
          <a:r>
            <a:rPr lang="en-US"/>
            <a:t>Spicy foods such as curry</a:t>
          </a:r>
        </a:p>
      </dgm:t>
    </dgm:pt>
    <dgm:pt modelId="{47BCCD02-8217-418B-B75B-676CDAD52F08}" type="parTrans" cxnId="{20963941-16D9-4A6C-9687-A06DF1FC1724}">
      <dgm:prSet/>
      <dgm:spPr/>
      <dgm:t>
        <a:bodyPr/>
        <a:lstStyle/>
        <a:p>
          <a:endParaRPr lang="en-US"/>
        </a:p>
      </dgm:t>
    </dgm:pt>
    <dgm:pt modelId="{51B31187-0067-49F4-B338-BA6708821F8B}" type="sibTrans" cxnId="{20963941-16D9-4A6C-9687-A06DF1FC1724}">
      <dgm:prSet/>
      <dgm:spPr/>
      <dgm:t>
        <a:bodyPr/>
        <a:lstStyle/>
        <a:p>
          <a:endParaRPr lang="en-US"/>
        </a:p>
      </dgm:t>
    </dgm:pt>
    <dgm:pt modelId="{A443F5E0-B24C-4E44-9DD2-E1AB449A5BC2}" type="pres">
      <dgm:prSet presAssocID="{00E754D4-CB37-41D7-95E0-B4D8F452A979}" presName="linear" presStyleCnt="0">
        <dgm:presLayoutVars>
          <dgm:animLvl val="lvl"/>
          <dgm:resizeHandles val="exact"/>
        </dgm:presLayoutVars>
      </dgm:prSet>
      <dgm:spPr/>
      <dgm:t>
        <a:bodyPr/>
        <a:lstStyle/>
        <a:p>
          <a:endParaRPr lang="en-US"/>
        </a:p>
      </dgm:t>
    </dgm:pt>
    <dgm:pt modelId="{F4F39318-D2D0-7749-BDFF-2D22A32C374C}" type="pres">
      <dgm:prSet presAssocID="{533C755F-D54B-4FB0-85F0-E1F26F80257C}" presName="parentText" presStyleLbl="node1" presStyleIdx="0" presStyleCnt="7">
        <dgm:presLayoutVars>
          <dgm:chMax val="0"/>
          <dgm:bulletEnabled val="1"/>
        </dgm:presLayoutVars>
      </dgm:prSet>
      <dgm:spPr/>
      <dgm:t>
        <a:bodyPr/>
        <a:lstStyle/>
        <a:p>
          <a:endParaRPr lang="en-US"/>
        </a:p>
      </dgm:t>
    </dgm:pt>
    <dgm:pt modelId="{C4B15E34-F7CE-D24A-B7C1-C4DD39E8868A}" type="pres">
      <dgm:prSet presAssocID="{DC373258-617B-417A-81F5-669CF994FB8F}" presName="spacer" presStyleCnt="0"/>
      <dgm:spPr/>
    </dgm:pt>
    <dgm:pt modelId="{81657F4F-DEE1-1548-A8CE-AFB4DA5F243E}" type="pres">
      <dgm:prSet presAssocID="{72C8662E-38D7-4364-81E5-1ADAF88A7EAE}" presName="parentText" presStyleLbl="node1" presStyleIdx="1" presStyleCnt="7">
        <dgm:presLayoutVars>
          <dgm:chMax val="0"/>
          <dgm:bulletEnabled val="1"/>
        </dgm:presLayoutVars>
      </dgm:prSet>
      <dgm:spPr/>
      <dgm:t>
        <a:bodyPr/>
        <a:lstStyle/>
        <a:p>
          <a:endParaRPr lang="en-US"/>
        </a:p>
      </dgm:t>
    </dgm:pt>
    <dgm:pt modelId="{AC2AA958-8034-A544-BBEB-F523A40F935E}" type="pres">
      <dgm:prSet presAssocID="{36FD9F7C-0DE6-479F-BC96-7905394BEB2C}" presName="spacer" presStyleCnt="0"/>
      <dgm:spPr/>
    </dgm:pt>
    <dgm:pt modelId="{AEBE5E3D-BA3A-E247-91A9-87E43F2970DD}" type="pres">
      <dgm:prSet presAssocID="{88D09CFB-831B-4642-B229-33196FF7B822}" presName="parentText" presStyleLbl="node1" presStyleIdx="2" presStyleCnt="7">
        <dgm:presLayoutVars>
          <dgm:chMax val="0"/>
          <dgm:bulletEnabled val="1"/>
        </dgm:presLayoutVars>
      </dgm:prSet>
      <dgm:spPr/>
      <dgm:t>
        <a:bodyPr/>
        <a:lstStyle/>
        <a:p>
          <a:endParaRPr lang="en-US"/>
        </a:p>
      </dgm:t>
    </dgm:pt>
    <dgm:pt modelId="{680F9388-8EC0-4944-B8B6-84D853A94EF7}" type="pres">
      <dgm:prSet presAssocID="{4A8688F6-B645-4495-97D6-CA5FCCCAB0B6}" presName="spacer" presStyleCnt="0"/>
      <dgm:spPr/>
    </dgm:pt>
    <dgm:pt modelId="{0D13E05F-F22B-9F4C-AE22-D29A00F55CF2}" type="pres">
      <dgm:prSet presAssocID="{B9E6593B-4765-4924-8AE6-BEBBFE07B1FB}" presName="parentText" presStyleLbl="node1" presStyleIdx="3" presStyleCnt="7">
        <dgm:presLayoutVars>
          <dgm:chMax val="0"/>
          <dgm:bulletEnabled val="1"/>
        </dgm:presLayoutVars>
      </dgm:prSet>
      <dgm:spPr/>
      <dgm:t>
        <a:bodyPr/>
        <a:lstStyle/>
        <a:p>
          <a:endParaRPr lang="en-US"/>
        </a:p>
      </dgm:t>
    </dgm:pt>
    <dgm:pt modelId="{DD9F6577-6B5A-0747-B076-C00C16169FB9}" type="pres">
      <dgm:prSet presAssocID="{6BDD93DA-51C9-4212-BF4B-715C6B40AAB9}" presName="spacer" presStyleCnt="0"/>
      <dgm:spPr/>
    </dgm:pt>
    <dgm:pt modelId="{1401CDF1-53CB-2A47-BE7F-0426EBEAADBD}" type="pres">
      <dgm:prSet presAssocID="{8296D8A0-685E-4C12-8C99-380B8318FDEE}" presName="parentText" presStyleLbl="node1" presStyleIdx="4" presStyleCnt="7">
        <dgm:presLayoutVars>
          <dgm:chMax val="0"/>
          <dgm:bulletEnabled val="1"/>
        </dgm:presLayoutVars>
      </dgm:prSet>
      <dgm:spPr/>
      <dgm:t>
        <a:bodyPr/>
        <a:lstStyle/>
        <a:p>
          <a:endParaRPr lang="en-US"/>
        </a:p>
      </dgm:t>
    </dgm:pt>
    <dgm:pt modelId="{43AFDEDA-7F54-464D-BA8E-8FD96A3B3B24}" type="pres">
      <dgm:prSet presAssocID="{9369593A-6FE6-4A49-A5A9-37E1812BD6AB}" presName="spacer" presStyleCnt="0"/>
      <dgm:spPr/>
    </dgm:pt>
    <dgm:pt modelId="{A0404635-7893-7F46-A1E2-EC8C1221D50A}" type="pres">
      <dgm:prSet presAssocID="{66224F80-82D7-4F1E-BF9A-B0945A333A90}" presName="parentText" presStyleLbl="node1" presStyleIdx="5" presStyleCnt="7">
        <dgm:presLayoutVars>
          <dgm:chMax val="0"/>
          <dgm:bulletEnabled val="1"/>
        </dgm:presLayoutVars>
      </dgm:prSet>
      <dgm:spPr/>
      <dgm:t>
        <a:bodyPr/>
        <a:lstStyle/>
        <a:p>
          <a:endParaRPr lang="en-US"/>
        </a:p>
      </dgm:t>
    </dgm:pt>
    <dgm:pt modelId="{C0F2946D-B0E8-8649-AE05-42529F2000C2}" type="pres">
      <dgm:prSet presAssocID="{D8FC76A1-6EE7-49A0-812D-F5560E0F2D88}" presName="spacer" presStyleCnt="0"/>
      <dgm:spPr/>
    </dgm:pt>
    <dgm:pt modelId="{2F26B316-8519-8B48-A16C-57452D1C2B10}" type="pres">
      <dgm:prSet presAssocID="{1A2B0438-86FC-475C-92FE-B6DF9F5D44D4}" presName="parentText" presStyleLbl="node1" presStyleIdx="6" presStyleCnt="7">
        <dgm:presLayoutVars>
          <dgm:chMax val="0"/>
          <dgm:bulletEnabled val="1"/>
        </dgm:presLayoutVars>
      </dgm:prSet>
      <dgm:spPr/>
      <dgm:t>
        <a:bodyPr/>
        <a:lstStyle/>
        <a:p>
          <a:endParaRPr lang="en-US"/>
        </a:p>
      </dgm:t>
    </dgm:pt>
  </dgm:ptLst>
  <dgm:cxnLst>
    <dgm:cxn modelId="{AC618031-6A1C-3E48-AE9D-08B650ABC9D0}" type="presOf" srcId="{8296D8A0-685E-4C12-8C99-380B8318FDEE}" destId="{1401CDF1-53CB-2A47-BE7F-0426EBEAADBD}" srcOrd="0" destOrd="0" presId="urn:microsoft.com/office/officeart/2005/8/layout/vList2"/>
    <dgm:cxn modelId="{EDCBAEC3-E558-4363-A053-155D854D2B83}" srcId="{00E754D4-CB37-41D7-95E0-B4D8F452A979}" destId="{B9E6593B-4765-4924-8AE6-BEBBFE07B1FB}" srcOrd="3" destOrd="0" parTransId="{2CA7DE77-C83E-4259-ACF2-A87E9CEAFB19}" sibTransId="{6BDD93DA-51C9-4212-BF4B-715C6B40AAB9}"/>
    <dgm:cxn modelId="{3F621B0A-6865-4D16-B4BE-FE4061644C17}" srcId="{00E754D4-CB37-41D7-95E0-B4D8F452A979}" destId="{533C755F-D54B-4FB0-85F0-E1F26F80257C}" srcOrd="0" destOrd="0" parTransId="{A806ED6F-4963-4604-9DFB-C405CC93F328}" sibTransId="{DC373258-617B-417A-81F5-669CF994FB8F}"/>
    <dgm:cxn modelId="{AAEDB263-32AC-9249-829D-9D6ED17A1AFA}" type="presOf" srcId="{66224F80-82D7-4F1E-BF9A-B0945A333A90}" destId="{A0404635-7893-7F46-A1E2-EC8C1221D50A}" srcOrd="0" destOrd="0" presId="urn:microsoft.com/office/officeart/2005/8/layout/vList2"/>
    <dgm:cxn modelId="{1FA92913-37AC-3A49-95C4-35A5EC6E85C3}" type="presOf" srcId="{B9E6593B-4765-4924-8AE6-BEBBFE07B1FB}" destId="{0D13E05F-F22B-9F4C-AE22-D29A00F55CF2}" srcOrd="0" destOrd="0" presId="urn:microsoft.com/office/officeart/2005/8/layout/vList2"/>
    <dgm:cxn modelId="{6F204FFE-7849-4F6A-9AC5-85D1648FF56F}" srcId="{00E754D4-CB37-41D7-95E0-B4D8F452A979}" destId="{72C8662E-38D7-4364-81E5-1ADAF88A7EAE}" srcOrd="1" destOrd="0" parTransId="{5FD40C82-E942-4C1F-9C26-AE6F9EDF4BF9}" sibTransId="{36FD9F7C-0DE6-479F-BC96-7905394BEB2C}"/>
    <dgm:cxn modelId="{8AFC31DB-71A4-154B-BC67-9BE83F64C070}" type="presOf" srcId="{00E754D4-CB37-41D7-95E0-B4D8F452A979}" destId="{A443F5E0-B24C-4E44-9DD2-E1AB449A5BC2}" srcOrd="0" destOrd="0" presId="urn:microsoft.com/office/officeart/2005/8/layout/vList2"/>
    <dgm:cxn modelId="{420CB80F-17EF-584E-9D6D-BFEFCD5CA007}" type="presOf" srcId="{72C8662E-38D7-4364-81E5-1ADAF88A7EAE}" destId="{81657F4F-DEE1-1548-A8CE-AFB4DA5F243E}" srcOrd="0" destOrd="0" presId="urn:microsoft.com/office/officeart/2005/8/layout/vList2"/>
    <dgm:cxn modelId="{123BF1CA-69CA-F84D-9C72-8C2E3BA04A3A}" type="presOf" srcId="{88D09CFB-831B-4642-B229-33196FF7B822}" destId="{AEBE5E3D-BA3A-E247-91A9-87E43F2970DD}" srcOrd="0" destOrd="0" presId="urn:microsoft.com/office/officeart/2005/8/layout/vList2"/>
    <dgm:cxn modelId="{8F205C44-703D-C64D-B368-CA4123CF0520}" type="presOf" srcId="{1A2B0438-86FC-475C-92FE-B6DF9F5D44D4}" destId="{2F26B316-8519-8B48-A16C-57452D1C2B10}" srcOrd="0" destOrd="0" presId="urn:microsoft.com/office/officeart/2005/8/layout/vList2"/>
    <dgm:cxn modelId="{00D6C602-4A38-364A-978E-0BE7405EE42D}" type="presOf" srcId="{533C755F-D54B-4FB0-85F0-E1F26F80257C}" destId="{F4F39318-D2D0-7749-BDFF-2D22A32C374C}" srcOrd="0" destOrd="0" presId="urn:microsoft.com/office/officeart/2005/8/layout/vList2"/>
    <dgm:cxn modelId="{C7E625DE-962D-49F9-AF06-BAF9772565BE}" srcId="{00E754D4-CB37-41D7-95E0-B4D8F452A979}" destId="{66224F80-82D7-4F1E-BF9A-B0945A333A90}" srcOrd="5" destOrd="0" parTransId="{DE603FDD-2080-424B-AAE1-6A25A35191EF}" sibTransId="{D8FC76A1-6EE7-49A0-812D-F5560E0F2D88}"/>
    <dgm:cxn modelId="{C3668829-277D-4746-9DD3-1DB473A06E59}" srcId="{00E754D4-CB37-41D7-95E0-B4D8F452A979}" destId="{8296D8A0-685E-4C12-8C99-380B8318FDEE}" srcOrd="4" destOrd="0" parTransId="{76783AC2-6AC6-4C1A-B4B5-C57DDC06C6C3}" sibTransId="{9369593A-6FE6-4A49-A5A9-37E1812BD6AB}"/>
    <dgm:cxn modelId="{20963941-16D9-4A6C-9687-A06DF1FC1724}" srcId="{00E754D4-CB37-41D7-95E0-B4D8F452A979}" destId="{1A2B0438-86FC-475C-92FE-B6DF9F5D44D4}" srcOrd="6" destOrd="0" parTransId="{47BCCD02-8217-418B-B75B-676CDAD52F08}" sibTransId="{51B31187-0067-49F4-B338-BA6708821F8B}"/>
    <dgm:cxn modelId="{D74340CB-50E9-4BA3-A9D6-8C0DA424A934}" srcId="{00E754D4-CB37-41D7-95E0-B4D8F452A979}" destId="{88D09CFB-831B-4642-B229-33196FF7B822}" srcOrd="2" destOrd="0" parTransId="{D684EAF9-6DF7-4B08-B34F-52B690E2EBD6}" sibTransId="{4A8688F6-B645-4495-97D6-CA5FCCCAB0B6}"/>
    <dgm:cxn modelId="{01CC1A45-CE53-314F-AAA8-662FC07537C6}" type="presParOf" srcId="{A443F5E0-B24C-4E44-9DD2-E1AB449A5BC2}" destId="{F4F39318-D2D0-7749-BDFF-2D22A32C374C}" srcOrd="0" destOrd="0" presId="urn:microsoft.com/office/officeart/2005/8/layout/vList2"/>
    <dgm:cxn modelId="{600D7608-E2EC-7542-A366-37F2ACF39758}" type="presParOf" srcId="{A443F5E0-B24C-4E44-9DD2-E1AB449A5BC2}" destId="{C4B15E34-F7CE-D24A-B7C1-C4DD39E8868A}" srcOrd="1" destOrd="0" presId="urn:microsoft.com/office/officeart/2005/8/layout/vList2"/>
    <dgm:cxn modelId="{732334DD-8D33-344E-8F73-B765B13653D9}" type="presParOf" srcId="{A443F5E0-B24C-4E44-9DD2-E1AB449A5BC2}" destId="{81657F4F-DEE1-1548-A8CE-AFB4DA5F243E}" srcOrd="2" destOrd="0" presId="urn:microsoft.com/office/officeart/2005/8/layout/vList2"/>
    <dgm:cxn modelId="{220EB580-D3BB-0C43-8BB7-90ADC2EBA4F9}" type="presParOf" srcId="{A443F5E0-B24C-4E44-9DD2-E1AB449A5BC2}" destId="{AC2AA958-8034-A544-BBEB-F523A40F935E}" srcOrd="3" destOrd="0" presId="urn:microsoft.com/office/officeart/2005/8/layout/vList2"/>
    <dgm:cxn modelId="{A734681B-61E4-BA40-B467-4D6F32A45B21}" type="presParOf" srcId="{A443F5E0-B24C-4E44-9DD2-E1AB449A5BC2}" destId="{AEBE5E3D-BA3A-E247-91A9-87E43F2970DD}" srcOrd="4" destOrd="0" presId="urn:microsoft.com/office/officeart/2005/8/layout/vList2"/>
    <dgm:cxn modelId="{BC809948-CB95-5A4C-AC1C-9BC25565DEDB}" type="presParOf" srcId="{A443F5E0-B24C-4E44-9DD2-E1AB449A5BC2}" destId="{680F9388-8EC0-4944-B8B6-84D853A94EF7}" srcOrd="5" destOrd="0" presId="urn:microsoft.com/office/officeart/2005/8/layout/vList2"/>
    <dgm:cxn modelId="{B1858A0E-CAC1-804B-B08C-8FEE448344AF}" type="presParOf" srcId="{A443F5E0-B24C-4E44-9DD2-E1AB449A5BC2}" destId="{0D13E05F-F22B-9F4C-AE22-D29A00F55CF2}" srcOrd="6" destOrd="0" presId="urn:microsoft.com/office/officeart/2005/8/layout/vList2"/>
    <dgm:cxn modelId="{6E0D0935-1B9D-5848-855D-ACC7D9753C2B}" type="presParOf" srcId="{A443F5E0-B24C-4E44-9DD2-E1AB449A5BC2}" destId="{DD9F6577-6B5A-0747-B076-C00C16169FB9}" srcOrd="7" destOrd="0" presId="urn:microsoft.com/office/officeart/2005/8/layout/vList2"/>
    <dgm:cxn modelId="{268B8066-B3AF-A245-A909-A8C0210D1A71}" type="presParOf" srcId="{A443F5E0-B24C-4E44-9DD2-E1AB449A5BC2}" destId="{1401CDF1-53CB-2A47-BE7F-0426EBEAADBD}" srcOrd="8" destOrd="0" presId="urn:microsoft.com/office/officeart/2005/8/layout/vList2"/>
    <dgm:cxn modelId="{4F9D0B69-8730-684F-B6B6-A58A59C8E11C}" type="presParOf" srcId="{A443F5E0-B24C-4E44-9DD2-E1AB449A5BC2}" destId="{43AFDEDA-7F54-464D-BA8E-8FD96A3B3B24}" srcOrd="9" destOrd="0" presId="urn:microsoft.com/office/officeart/2005/8/layout/vList2"/>
    <dgm:cxn modelId="{759CAB00-3260-BA4E-900C-DF70E89A3142}" type="presParOf" srcId="{A443F5E0-B24C-4E44-9DD2-E1AB449A5BC2}" destId="{A0404635-7893-7F46-A1E2-EC8C1221D50A}" srcOrd="10" destOrd="0" presId="urn:microsoft.com/office/officeart/2005/8/layout/vList2"/>
    <dgm:cxn modelId="{43EB4850-5594-9340-8D99-3BD570837B88}" type="presParOf" srcId="{A443F5E0-B24C-4E44-9DD2-E1AB449A5BC2}" destId="{C0F2946D-B0E8-8649-AE05-42529F2000C2}" srcOrd="11" destOrd="0" presId="urn:microsoft.com/office/officeart/2005/8/layout/vList2"/>
    <dgm:cxn modelId="{E8D2557A-37AB-BA4F-B36A-F72AE0D01706}" type="presParOf" srcId="{A443F5E0-B24C-4E44-9DD2-E1AB449A5BC2}" destId="{2F26B316-8519-8B48-A16C-57452D1C2B1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39318-D2D0-7749-BDFF-2D22A32C374C}">
      <dsp:nvSpPr>
        <dsp:cNvPr id="0" name=""/>
        <dsp:cNvSpPr/>
      </dsp:nvSpPr>
      <dsp:spPr>
        <a:xfrm>
          <a:off x="0" y="83032"/>
          <a:ext cx="6900512" cy="6955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sz="2900" kern="1200"/>
            <a:t>Alcohol</a:t>
          </a:r>
          <a:endParaRPr lang="en-US" sz="2900" kern="1200"/>
        </a:p>
      </dsp:txBody>
      <dsp:txXfrm>
        <a:off x="33955" y="116987"/>
        <a:ext cx="6832602" cy="627655"/>
      </dsp:txXfrm>
    </dsp:sp>
    <dsp:sp modelId="{81657F4F-DEE1-1548-A8CE-AFB4DA5F243E}">
      <dsp:nvSpPr>
        <dsp:cNvPr id="0" name=""/>
        <dsp:cNvSpPr/>
      </dsp:nvSpPr>
      <dsp:spPr>
        <a:xfrm>
          <a:off x="0" y="862117"/>
          <a:ext cx="6900512" cy="695565"/>
        </a:xfrm>
        <a:prstGeom prst="roundRect">
          <a:avLst/>
        </a:prstGeom>
        <a:solidFill>
          <a:schemeClr val="accent5">
            <a:hueOff val="-254221"/>
            <a:satOff val="70"/>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sz="2900" kern="1200"/>
            <a:t>Coffee</a:t>
          </a:r>
          <a:endParaRPr lang="en-US" sz="2900" kern="1200"/>
        </a:p>
      </dsp:txBody>
      <dsp:txXfrm>
        <a:off x="33955" y="896072"/>
        <a:ext cx="6832602" cy="627655"/>
      </dsp:txXfrm>
    </dsp:sp>
    <dsp:sp modelId="{AEBE5E3D-BA3A-E247-91A9-87E43F2970DD}">
      <dsp:nvSpPr>
        <dsp:cNvPr id="0" name=""/>
        <dsp:cNvSpPr/>
      </dsp:nvSpPr>
      <dsp:spPr>
        <a:xfrm>
          <a:off x="0" y="1641202"/>
          <a:ext cx="6900512" cy="695565"/>
        </a:xfrm>
        <a:prstGeom prst="roundRect">
          <a:avLst/>
        </a:prstGeom>
        <a:solidFill>
          <a:schemeClr val="accent5">
            <a:hueOff val="-508442"/>
            <a:satOff val="139"/>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sz="2900" kern="1200"/>
            <a:t>Pizza</a:t>
          </a:r>
          <a:endParaRPr lang="en-US" sz="2900" kern="1200"/>
        </a:p>
      </dsp:txBody>
      <dsp:txXfrm>
        <a:off x="33955" y="1675157"/>
        <a:ext cx="6832602" cy="627655"/>
      </dsp:txXfrm>
    </dsp:sp>
    <dsp:sp modelId="{0D13E05F-F22B-9F4C-AE22-D29A00F55CF2}">
      <dsp:nvSpPr>
        <dsp:cNvPr id="0" name=""/>
        <dsp:cNvSpPr/>
      </dsp:nvSpPr>
      <dsp:spPr>
        <a:xfrm>
          <a:off x="0" y="2420287"/>
          <a:ext cx="6900512" cy="695565"/>
        </a:xfrm>
        <a:prstGeom prst="roundRect">
          <a:avLst/>
        </a:prstGeom>
        <a:solidFill>
          <a:schemeClr val="accent5">
            <a:hueOff val="-762664"/>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sz="2900" kern="1200"/>
            <a:t>greasy foods</a:t>
          </a:r>
          <a:endParaRPr lang="en-US" sz="2900" kern="1200"/>
        </a:p>
      </dsp:txBody>
      <dsp:txXfrm>
        <a:off x="33955" y="2454242"/>
        <a:ext cx="6832602" cy="627655"/>
      </dsp:txXfrm>
    </dsp:sp>
    <dsp:sp modelId="{1401CDF1-53CB-2A47-BE7F-0426EBEAADBD}">
      <dsp:nvSpPr>
        <dsp:cNvPr id="0" name=""/>
        <dsp:cNvSpPr/>
      </dsp:nvSpPr>
      <dsp:spPr>
        <a:xfrm>
          <a:off x="0" y="3199373"/>
          <a:ext cx="6900512" cy="695565"/>
        </a:xfrm>
        <a:prstGeom prst="roundRect">
          <a:avLst/>
        </a:prstGeom>
        <a:solidFill>
          <a:schemeClr val="accent5">
            <a:hueOff val="-1016885"/>
            <a:satOff val="279"/>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sz="2900" kern="1200"/>
            <a:t>Foods high and</a:t>
          </a:r>
          <a:r>
            <a:rPr lang="en-US" sz="2900" kern="1200"/>
            <a:t> saturated fat</a:t>
          </a:r>
        </a:p>
      </dsp:txBody>
      <dsp:txXfrm>
        <a:off x="33955" y="3233328"/>
        <a:ext cx="6832602" cy="627655"/>
      </dsp:txXfrm>
    </dsp:sp>
    <dsp:sp modelId="{A0404635-7893-7F46-A1E2-EC8C1221D50A}">
      <dsp:nvSpPr>
        <dsp:cNvPr id="0" name=""/>
        <dsp:cNvSpPr/>
      </dsp:nvSpPr>
      <dsp:spPr>
        <a:xfrm>
          <a:off x="0" y="3978458"/>
          <a:ext cx="6900512" cy="695565"/>
        </a:xfrm>
        <a:prstGeom prst="roundRect">
          <a:avLst/>
        </a:prstGeom>
        <a:solidFill>
          <a:schemeClr val="accent5">
            <a:hueOff val="-1271106"/>
            <a:satOff val="348"/>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a:t>White bread</a:t>
          </a:r>
        </a:p>
      </dsp:txBody>
      <dsp:txXfrm>
        <a:off x="33955" y="4012413"/>
        <a:ext cx="6832602" cy="627655"/>
      </dsp:txXfrm>
    </dsp:sp>
    <dsp:sp modelId="{2F26B316-8519-8B48-A16C-57452D1C2B10}">
      <dsp:nvSpPr>
        <dsp:cNvPr id="0" name=""/>
        <dsp:cNvSpPr/>
      </dsp:nvSpPr>
      <dsp:spPr>
        <a:xfrm>
          <a:off x="0" y="4757543"/>
          <a:ext cx="6900512" cy="695565"/>
        </a:xfrm>
        <a:prstGeom prst="roundRect">
          <a:avLst/>
        </a:prstGeom>
        <a:solidFill>
          <a:schemeClr val="accent5">
            <a:hueOff val="-1525327"/>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a:t>Spicy foods such as curry</a:t>
          </a:r>
        </a:p>
      </dsp:txBody>
      <dsp:txXfrm>
        <a:off x="33955" y="4791498"/>
        <a:ext cx="6832602"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2066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4978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7538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390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9433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8764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210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0973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6280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19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5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5/12/2020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5651608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Auto-brewery_syndrom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skeptics.stackexchange.com/questions/4339/can-you-put-a-gag-in-someones-mouth-to-prevent-them-from-talking" TargetMode="Externa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DH_small_intestine.jpg"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F9279-5BAF-44CC-A82B-35E8D9A23C1F}"/>
              </a:ext>
            </a:extLst>
          </p:cNvPr>
          <p:cNvPicPr>
            <a:picLocks noChangeAspect="1"/>
          </p:cNvPicPr>
          <p:nvPr/>
        </p:nvPicPr>
        <p:blipFill rotWithShape="1">
          <a:blip r:embed="rId2">
            <a:alphaModFix amt="50000"/>
          </a:blip>
          <a:srcRect t="7202" r="6" b="8386"/>
          <a:stretch/>
        </p:blipFill>
        <p:spPr>
          <a:xfrm>
            <a:off x="-91946" y="10"/>
            <a:ext cx="12188931" cy="6857990"/>
          </a:xfrm>
          <a:prstGeom prst="rect">
            <a:avLst/>
          </a:prstGeom>
        </p:spPr>
      </p:pic>
      <p:sp>
        <p:nvSpPr>
          <p:cNvPr id="2" name="Title 1"/>
          <p:cNvSpPr>
            <a:spLocks noGrp="1"/>
          </p:cNvSpPr>
          <p:nvPr>
            <p:ph type="title"/>
          </p:nvPr>
        </p:nvSpPr>
        <p:spPr>
          <a:xfrm>
            <a:off x="64650" y="-1303283"/>
            <a:ext cx="5482512" cy="2929760"/>
          </a:xfrm>
        </p:spPr>
        <p:txBody>
          <a:bodyPr>
            <a:normAutofit/>
          </a:bodyPr>
          <a:lstStyle/>
          <a:p>
            <a:pPr algn="ctr"/>
            <a:r>
              <a:rPr lang="en-GB" sz="4800">
                <a:cs typeface="Calibri Light"/>
              </a:rPr>
              <a:t>Digestive  system</a:t>
            </a:r>
          </a:p>
        </p:txBody>
      </p:sp>
      <p:sp>
        <p:nvSpPr>
          <p:cNvPr id="3" name="Subtitle 2"/>
          <p:cNvSpPr>
            <a:spLocks noGrp="1"/>
          </p:cNvSpPr>
          <p:nvPr>
            <p:ph idx="1"/>
          </p:nvPr>
        </p:nvSpPr>
        <p:spPr/>
        <p:txBody>
          <a:bodyPr>
            <a:normAutofit/>
          </a:bodyPr>
          <a:lstStyle/>
          <a:p>
            <a:pPr marL="0" indent="0" algn="ctr">
              <a:buNone/>
            </a:pPr>
            <a:endParaRPr lang="en-GB" sz="3200"/>
          </a:p>
        </p:txBody>
      </p:sp>
      <p:sp>
        <p:nvSpPr>
          <p:cNvPr id="5" name="Text Placeholder 4">
            <a:extLst>
              <a:ext uri="{FF2B5EF4-FFF2-40B4-BE49-F238E27FC236}">
                <a16:creationId xmlns:a16="http://schemas.microsoft.com/office/drawing/2014/main" id="{A639BC1B-0D8D-4DE0-973B-E651ACAE13F5}"/>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F12E7CC5-C78B-4EBD-9565-3FA00FAA6C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4529A5-F675-429F-8044-01372BB134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88AD44"/>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4D79312F-1422-48EF-94C6-89C343C23BB9}"/>
              </a:ext>
            </a:extLst>
          </p:cNvPr>
          <p:cNvSpPr>
            <a:spLocks noGrp="1"/>
          </p:cNvSpPr>
          <p:nvPr>
            <p:ph type="title"/>
          </p:nvPr>
        </p:nvSpPr>
        <p:spPr>
          <a:xfrm>
            <a:off x="5622061" y="762538"/>
            <a:ext cx="5649349" cy="3199862"/>
          </a:xfrm>
        </p:spPr>
        <p:txBody>
          <a:bodyPr vert="horz" lIns="91440" tIns="45720" rIns="91440" bIns="45720" rtlCol="0" anchor="b">
            <a:normAutofit/>
          </a:bodyPr>
          <a:lstStyle/>
          <a:p>
            <a:r>
              <a:rPr lang="en-US">
                <a:solidFill>
                  <a:srgbClr val="FBF9F6"/>
                </a:solidFill>
              </a:rPr>
              <a:t>Digestive system</a:t>
            </a:r>
            <a:endParaRPr lang="en-US" sz="3600">
              <a:solidFill>
                <a:srgbClr val="FBF9F6"/>
              </a:solidFill>
            </a:endParaRPr>
          </a:p>
        </p:txBody>
      </p:sp>
      <p:pic>
        <p:nvPicPr>
          <p:cNvPr id="4" name="Picture 4" descr="A close up of a map&#10;&#10;Description generated with high confidence">
            <a:extLst>
              <a:ext uri="{FF2B5EF4-FFF2-40B4-BE49-F238E27FC236}">
                <a16:creationId xmlns:a16="http://schemas.microsoft.com/office/drawing/2014/main" id="{4DE99ECC-8C37-46D1-858D-19E89E87894F}"/>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764988" y="1295320"/>
            <a:ext cx="3368969" cy="4267360"/>
          </a:xfrm>
          <a:prstGeom prst="rect">
            <a:avLst/>
          </a:prstGeom>
        </p:spPr>
      </p:pic>
      <p:sp>
        <p:nvSpPr>
          <p:cNvPr id="17"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27432"/>
          </a:xfrm>
          <a:custGeom>
            <a:avLst/>
            <a:gdLst>
              <a:gd name="connsiteX0" fmla="*/ 0 w 5303520"/>
              <a:gd name="connsiteY0" fmla="*/ 0 h 27432"/>
              <a:gd name="connsiteX1" fmla="*/ 556870 w 5303520"/>
              <a:gd name="connsiteY1" fmla="*/ 0 h 27432"/>
              <a:gd name="connsiteX2" fmla="*/ 1272845 w 5303520"/>
              <a:gd name="connsiteY2" fmla="*/ 0 h 27432"/>
              <a:gd name="connsiteX3" fmla="*/ 1882750 w 5303520"/>
              <a:gd name="connsiteY3" fmla="*/ 0 h 27432"/>
              <a:gd name="connsiteX4" fmla="*/ 2439619 w 5303520"/>
              <a:gd name="connsiteY4" fmla="*/ 0 h 27432"/>
              <a:gd name="connsiteX5" fmla="*/ 3155594 w 5303520"/>
              <a:gd name="connsiteY5" fmla="*/ 0 h 27432"/>
              <a:gd name="connsiteX6" fmla="*/ 3818534 w 5303520"/>
              <a:gd name="connsiteY6" fmla="*/ 0 h 27432"/>
              <a:gd name="connsiteX7" fmla="*/ 4481474 w 5303520"/>
              <a:gd name="connsiteY7" fmla="*/ 0 h 27432"/>
              <a:gd name="connsiteX8" fmla="*/ 5303520 w 5303520"/>
              <a:gd name="connsiteY8" fmla="*/ 0 h 27432"/>
              <a:gd name="connsiteX9" fmla="*/ 5303520 w 5303520"/>
              <a:gd name="connsiteY9" fmla="*/ 27432 h 27432"/>
              <a:gd name="connsiteX10" fmla="*/ 4746650 w 5303520"/>
              <a:gd name="connsiteY10" fmla="*/ 27432 h 27432"/>
              <a:gd name="connsiteX11" fmla="*/ 4242816 w 5303520"/>
              <a:gd name="connsiteY11" fmla="*/ 27432 h 27432"/>
              <a:gd name="connsiteX12" fmla="*/ 3526841 w 5303520"/>
              <a:gd name="connsiteY12" fmla="*/ 27432 h 27432"/>
              <a:gd name="connsiteX13" fmla="*/ 2969971 w 5303520"/>
              <a:gd name="connsiteY13" fmla="*/ 27432 h 27432"/>
              <a:gd name="connsiteX14" fmla="*/ 2253996 w 5303520"/>
              <a:gd name="connsiteY14" fmla="*/ 27432 h 27432"/>
              <a:gd name="connsiteX15" fmla="*/ 1484986 w 5303520"/>
              <a:gd name="connsiteY15" fmla="*/ 27432 h 27432"/>
              <a:gd name="connsiteX16" fmla="*/ 875081 w 5303520"/>
              <a:gd name="connsiteY16" fmla="*/ 27432 h 27432"/>
              <a:gd name="connsiteX17" fmla="*/ 0 w 5303520"/>
              <a:gd name="connsiteY17" fmla="*/ 27432 h 27432"/>
              <a:gd name="connsiteX18" fmla="*/ 0 w 530352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27432"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3593" y="13343"/>
                  <a:pt x="5303797" y="14402"/>
                  <a:pt x="5303520" y="27432"/>
                </a:cubicBezTo>
                <a:cubicBezTo>
                  <a:pt x="5132450" y="9645"/>
                  <a:pt x="4953391" y="27858"/>
                  <a:pt x="4746650" y="27432"/>
                </a:cubicBezTo>
                <a:cubicBezTo>
                  <a:pt x="4539909" y="27007"/>
                  <a:pt x="4361261" y="16312"/>
                  <a:pt x="4242816" y="27432"/>
                </a:cubicBezTo>
                <a:cubicBezTo>
                  <a:pt x="4124371" y="38552"/>
                  <a:pt x="3754907" y="30170"/>
                  <a:pt x="3526841" y="27432"/>
                </a:cubicBezTo>
                <a:cubicBezTo>
                  <a:pt x="3298775" y="24694"/>
                  <a:pt x="3164473" y="13057"/>
                  <a:pt x="2969971" y="27432"/>
                </a:cubicBezTo>
                <a:cubicBezTo>
                  <a:pt x="2775469" y="41808"/>
                  <a:pt x="2608536" y="11194"/>
                  <a:pt x="2253996" y="27432"/>
                </a:cubicBezTo>
                <a:cubicBezTo>
                  <a:pt x="1899456" y="43670"/>
                  <a:pt x="1752044" y="37933"/>
                  <a:pt x="1484986" y="27432"/>
                </a:cubicBezTo>
                <a:cubicBezTo>
                  <a:pt x="1217928" y="16932"/>
                  <a:pt x="1060609" y="4360"/>
                  <a:pt x="875081" y="27432"/>
                </a:cubicBezTo>
                <a:cubicBezTo>
                  <a:pt x="689553" y="50504"/>
                  <a:pt x="188846" y="34372"/>
                  <a:pt x="0" y="27432"/>
                </a:cubicBezTo>
                <a:cubicBezTo>
                  <a:pt x="-1027" y="16774"/>
                  <a:pt x="589" y="8401"/>
                  <a:pt x="0" y="0"/>
                </a:cubicBezTo>
                <a:close/>
              </a:path>
              <a:path w="5303520" h="27432"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3295" y="13080"/>
                  <a:pt x="5304172" y="14823"/>
                  <a:pt x="5303520" y="27432"/>
                </a:cubicBezTo>
                <a:cubicBezTo>
                  <a:pt x="5082751" y="27600"/>
                  <a:pt x="4993374" y="33244"/>
                  <a:pt x="4746650" y="27432"/>
                </a:cubicBezTo>
                <a:cubicBezTo>
                  <a:pt x="4499926" y="21621"/>
                  <a:pt x="4368648" y="1957"/>
                  <a:pt x="4083710" y="27432"/>
                </a:cubicBezTo>
                <a:cubicBezTo>
                  <a:pt x="3798772" y="52907"/>
                  <a:pt x="3729434" y="14645"/>
                  <a:pt x="3473806" y="27432"/>
                </a:cubicBezTo>
                <a:cubicBezTo>
                  <a:pt x="3218178" y="40219"/>
                  <a:pt x="3056855" y="39147"/>
                  <a:pt x="2704795" y="27432"/>
                </a:cubicBezTo>
                <a:cubicBezTo>
                  <a:pt x="2352735" y="15717"/>
                  <a:pt x="2319447" y="38401"/>
                  <a:pt x="1935785" y="27432"/>
                </a:cubicBezTo>
                <a:cubicBezTo>
                  <a:pt x="1552123" y="16464"/>
                  <a:pt x="1532619" y="8678"/>
                  <a:pt x="1378915" y="27432"/>
                </a:cubicBezTo>
                <a:cubicBezTo>
                  <a:pt x="1225211" y="46187"/>
                  <a:pt x="1038692" y="43452"/>
                  <a:pt x="715975" y="27432"/>
                </a:cubicBezTo>
                <a:cubicBezTo>
                  <a:pt x="393258" y="11412"/>
                  <a:pt x="303768" y="36088"/>
                  <a:pt x="0" y="27432"/>
                </a:cubicBezTo>
                <a:cubicBezTo>
                  <a:pt x="151" y="17585"/>
                  <a:pt x="-198" y="13251"/>
                  <a:pt x="0" y="0"/>
                </a:cubicBezTo>
                <a:close/>
              </a:path>
            </a:pathLst>
          </a:custGeom>
          <a:solidFill>
            <a:srgbClr val="FBF9F6"/>
          </a:solidFill>
          <a:ln w="41275" cap="rnd">
            <a:solidFill>
              <a:srgbClr val="FBF9F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ACE2249-39A6-41EF-8305-83A478017C26}"/>
              </a:ext>
            </a:extLst>
          </p:cNvPr>
          <p:cNvSpPr txBox="1"/>
          <p:nvPr/>
        </p:nvSpPr>
        <p:spPr>
          <a:xfrm>
            <a:off x="2721391" y="5362625"/>
            <a:ext cx="141256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BY-SA</a:t>
            </a:r>
            <a:r>
              <a:rPr lang="en-US" sz="700">
                <a:solidFill>
                  <a:srgbClr val="FFFFFF"/>
                </a:solidFill>
              </a:rPr>
              <a:t>.</a:t>
            </a:r>
          </a:p>
        </p:txBody>
      </p:sp>
    </p:spTree>
    <p:extLst>
      <p:ext uri="{BB962C8B-B14F-4D97-AF65-F5344CB8AC3E}">
        <p14:creationId xmlns:p14="http://schemas.microsoft.com/office/powerpoint/2010/main" val="392628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3" name="Rectangle 22">
            <a:extLst>
              <a:ext uri="{FF2B5EF4-FFF2-40B4-BE49-F238E27FC236}">
                <a16:creationId xmlns:a16="http://schemas.microsoft.com/office/drawing/2014/main" id="{20B67C63-21CE-4DD4-B07B-F0EA5AC8F0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74A27-D4BE-4C2E-8703-B7D8436C2FA4}"/>
              </a:ext>
            </a:extLst>
          </p:cNvPr>
          <p:cNvSpPr>
            <a:spLocks noGrp="1"/>
          </p:cNvSpPr>
          <p:nvPr>
            <p:ph type="title"/>
          </p:nvPr>
        </p:nvSpPr>
        <p:spPr>
          <a:xfrm>
            <a:off x="521838" y="703563"/>
            <a:ext cx="10908792" cy="1069848"/>
          </a:xfrm>
        </p:spPr>
        <p:txBody>
          <a:bodyPr vert="horz" lIns="91440" tIns="45720" rIns="91440" bIns="45720" rtlCol="0" anchor="ctr">
            <a:normAutofit/>
          </a:bodyPr>
          <a:lstStyle/>
          <a:p>
            <a:pPr algn="ctr"/>
            <a:r>
              <a:rPr lang="en-US"/>
              <a:t>What is digestion?</a:t>
            </a:r>
          </a:p>
        </p:txBody>
      </p:sp>
      <p:sp>
        <p:nvSpPr>
          <p:cNvPr id="4" name="Text Placeholder 3">
            <a:extLst>
              <a:ext uri="{FF2B5EF4-FFF2-40B4-BE49-F238E27FC236}">
                <a16:creationId xmlns:a16="http://schemas.microsoft.com/office/drawing/2014/main" id="{6898085C-A432-40D8-81E4-0FC756787271}"/>
              </a:ext>
            </a:extLst>
          </p:cNvPr>
          <p:cNvSpPr>
            <a:spLocks noGrp="1"/>
          </p:cNvSpPr>
          <p:nvPr>
            <p:ph type="body" sz="half" idx="2"/>
          </p:nvPr>
        </p:nvSpPr>
        <p:spPr>
          <a:xfrm>
            <a:off x="62011" y="1940106"/>
            <a:ext cx="12126347" cy="4857805"/>
          </a:xfrm>
        </p:spPr>
        <p:txBody>
          <a:bodyPr vert="horz" lIns="91440" tIns="45720" rIns="91440" bIns="45720" rtlCol="0" anchor="t">
            <a:normAutofit/>
          </a:bodyPr>
          <a:lstStyle/>
          <a:p>
            <a:pPr indent="-228600">
              <a:buFont typeface="Arial" panose="020B0604020202020204" pitchFamily="34" charset="0"/>
              <a:buChar char="•"/>
            </a:pPr>
            <a:r>
              <a:rPr lang="en-US" sz="4400"/>
              <a:t>The food we eat has to be broken down into other substances that our bodies can use. This is called digestion. Without digestion, we could not absorb food into our bodies and use it. Digestion happens in the digestive system. This is a series of organs that break the food down so it can be absorbed into our blood stream. </a:t>
            </a:r>
            <a:endParaRPr lang="en-US"/>
          </a:p>
        </p:txBody>
      </p:sp>
    </p:spTree>
    <p:extLst>
      <p:ext uri="{BB962C8B-B14F-4D97-AF65-F5344CB8AC3E}">
        <p14:creationId xmlns:p14="http://schemas.microsoft.com/office/powerpoint/2010/main" val="116239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9"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808CD-790A-4738-A2DA-841D5DF3374C}"/>
              </a:ext>
            </a:extLst>
          </p:cNvPr>
          <p:cNvSpPr>
            <a:spLocks noGrp="1"/>
          </p:cNvSpPr>
          <p:nvPr>
            <p:ph type="title"/>
          </p:nvPr>
        </p:nvSpPr>
        <p:spPr>
          <a:xfrm>
            <a:off x="576072" y="238539"/>
            <a:ext cx="11018520" cy="1434415"/>
          </a:xfrm>
        </p:spPr>
        <p:txBody>
          <a:bodyPr vert="horz" lIns="91440" tIns="45720" rIns="91440" bIns="45720" rtlCol="0" anchor="b">
            <a:normAutofit/>
          </a:bodyPr>
          <a:lstStyle/>
          <a:p>
            <a:r>
              <a:rPr lang="en-US" sz="7200"/>
              <a:t>                   The mouth</a:t>
            </a:r>
          </a:p>
        </p:txBody>
      </p:sp>
      <p:sp>
        <p:nvSpPr>
          <p:cNvPr id="2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88AD44"/>
          </a:solidFill>
          <a:ln w="38100" cap="rnd">
            <a:solidFill>
              <a:srgbClr val="88AD4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2A6DA5-FD62-4353-809B-C20E334B8824}"/>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en-US"/>
              <a:t>Food enters the digestive system through the mouth. Food is broken down into smaller pieces by chewing.</a:t>
            </a:r>
          </a:p>
          <a:p>
            <a:r>
              <a:rPr lang="en-US"/>
              <a:t>After being swallowed the food passes down the oesphagus and into the stomach.</a:t>
            </a:r>
          </a:p>
        </p:txBody>
      </p:sp>
      <p:pic>
        <p:nvPicPr>
          <p:cNvPr id="5" name="Picture 5" descr="A picture containing pair, food&#10;&#10;Description generated with very high confidence">
            <a:extLst>
              <a:ext uri="{FF2B5EF4-FFF2-40B4-BE49-F238E27FC236}">
                <a16:creationId xmlns:a16="http://schemas.microsoft.com/office/drawing/2014/main" id="{96739F53-89D9-4B13-A372-9B11038ACF54}"/>
              </a:ext>
            </a:extLst>
          </p:cNvPr>
          <p:cNvPicPr>
            <a:picLocks noGrp="1" noChangeAspect="1"/>
          </p:cNvPicPr>
          <p:nvPr>
            <p:ph sz="half" idx="2"/>
          </p:nvPr>
        </p:nvPicPr>
        <p:blipFill rotWithShape="1">
          <a:blip r:embed="rId2">
            <a:extLst>
              <a:ext uri="{837473B0-CC2E-450A-ABE3-18F120FF3D39}">
                <a1611:picAttrSrcUrl xmlns:a1611="http://schemas.microsoft.com/office/drawing/2016/11/main" xmlns="" r:id="rId3"/>
              </a:ext>
            </a:extLst>
          </a:blip>
          <a:srcRect l="19860" r="17364" b="-3"/>
          <a:stretch/>
        </p:blipFill>
        <p:spPr>
          <a:xfrm>
            <a:off x="7675658" y="2093976"/>
            <a:ext cx="3941064" cy="4096512"/>
          </a:xfrm>
          <a:prstGeom prst="rect">
            <a:avLst/>
          </a:prstGeom>
        </p:spPr>
      </p:pic>
      <p:sp>
        <p:nvSpPr>
          <p:cNvPr id="7" name="TextBox 6">
            <a:extLst>
              <a:ext uri="{FF2B5EF4-FFF2-40B4-BE49-F238E27FC236}">
                <a16:creationId xmlns:a16="http://schemas.microsoft.com/office/drawing/2014/main" id="{63C7EF9F-CFC4-4A84-9B83-986BC7556DBA}"/>
              </a:ext>
            </a:extLst>
          </p:cNvPr>
          <p:cNvSpPr txBox="1"/>
          <p:nvPr/>
        </p:nvSpPr>
        <p:spPr>
          <a:xfrm>
            <a:off x="10204156" y="5990433"/>
            <a:ext cx="141256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BY-SA</a:t>
            </a:r>
            <a:r>
              <a:rPr lang="en-US" sz="700">
                <a:solidFill>
                  <a:srgbClr val="FFFFFF"/>
                </a:solidFill>
              </a:rPr>
              <a:t>.</a:t>
            </a:r>
          </a:p>
        </p:txBody>
      </p:sp>
    </p:spTree>
    <p:extLst>
      <p:ext uri="{BB962C8B-B14F-4D97-AF65-F5344CB8AC3E}">
        <p14:creationId xmlns:p14="http://schemas.microsoft.com/office/powerpoint/2010/main" val="6564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FF98A-B44F-47B7-8E77-A70CF25DC3C6}"/>
              </a:ext>
            </a:extLst>
          </p:cNvPr>
          <p:cNvSpPr>
            <a:spLocks noGrp="1"/>
          </p:cNvSpPr>
          <p:nvPr>
            <p:ph type="title"/>
          </p:nvPr>
        </p:nvSpPr>
        <p:spPr/>
        <p:txBody>
          <a:bodyPr/>
          <a:lstStyle/>
          <a:p>
            <a:r>
              <a:rPr lang="en-GB"/>
              <a:t>stomach</a:t>
            </a:r>
          </a:p>
        </p:txBody>
      </p:sp>
      <p:pic>
        <p:nvPicPr>
          <p:cNvPr id="7" name="Picture 7" descr="A close up of an animal&#10;&#10;Description generated with high confidence">
            <a:extLst>
              <a:ext uri="{FF2B5EF4-FFF2-40B4-BE49-F238E27FC236}">
                <a16:creationId xmlns:a16="http://schemas.microsoft.com/office/drawing/2014/main" id="{2EA1CFA5-FA13-4ED3-94EF-66E6411A975E}"/>
              </a:ext>
            </a:extLst>
          </p:cNvPr>
          <p:cNvPicPr>
            <a:picLocks noGrp="1" noChangeAspect="1"/>
          </p:cNvPicPr>
          <p:nvPr>
            <p:ph sz="half" idx="1"/>
          </p:nvPr>
        </p:nvPicPr>
        <p:blipFill>
          <a:blip r:embed="rId2"/>
          <a:stretch>
            <a:fillRect/>
          </a:stretch>
        </p:blipFill>
        <p:spPr>
          <a:xfrm>
            <a:off x="838200" y="1982629"/>
            <a:ext cx="5181600" cy="4145280"/>
          </a:xfrm>
        </p:spPr>
      </p:pic>
      <p:sp>
        <p:nvSpPr>
          <p:cNvPr id="6" name="Content Placeholder 5">
            <a:extLst>
              <a:ext uri="{FF2B5EF4-FFF2-40B4-BE49-F238E27FC236}">
                <a16:creationId xmlns:a16="http://schemas.microsoft.com/office/drawing/2014/main" id="{1FDC487D-C5A0-481B-9DE4-E844E8F15F5C}"/>
              </a:ext>
            </a:extLst>
          </p:cNvPr>
          <p:cNvSpPr>
            <a:spLocks noGrp="1"/>
          </p:cNvSpPr>
          <p:nvPr>
            <p:ph sz="half" idx="2"/>
          </p:nvPr>
        </p:nvSpPr>
        <p:spPr/>
        <p:txBody>
          <a:bodyPr vert="horz" lIns="91440" tIns="45720" rIns="91440" bIns="45720" rtlCol="0" anchor="t">
            <a:normAutofit/>
          </a:bodyPr>
          <a:lstStyle/>
          <a:p>
            <a:r>
              <a:rPr lang="en-GB"/>
              <a:t>The stomach is an important organ in the digestive system. Food enters the stomach via the oesophagus.</a:t>
            </a:r>
          </a:p>
          <a:p>
            <a:r>
              <a:rPr lang="en-GB"/>
              <a:t>The stomach produces strong acid to break down food so it can be absorbed by the body.</a:t>
            </a:r>
          </a:p>
          <a:p>
            <a:r>
              <a:rPr lang="en-GB"/>
              <a:t>After it leaves the stomach digested food passes into the intestines where it begins to be absorbed.</a:t>
            </a:r>
          </a:p>
        </p:txBody>
      </p:sp>
      <p:sp>
        <p:nvSpPr>
          <p:cNvPr id="3" name="Text Placeholder 2">
            <a:extLst>
              <a:ext uri="{FF2B5EF4-FFF2-40B4-BE49-F238E27FC236}">
                <a16:creationId xmlns:a16="http://schemas.microsoft.com/office/drawing/2014/main" id="{5E47D281-FFD1-45F3-998D-B2CDEB4BA638}"/>
              </a:ext>
            </a:extLst>
          </p:cNvPr>
          <p:cNvSpPr>
            <a:spLocks noGrp="1"/>
          </p:cNvSpPr>
          <p:nvPr>
            <p:ph type="body" sz="half" idx="4294967295"/>
          </p:nvPr>
        </p:nvSpPr>
        <p:spPr>
          <a:xfrm>
            <a:off x="0" y="2716213"/>
            <a:ext cx="3932238" cy="2003425"/>
          </a:xfrm>
        </p:spPr>
        <p:txBody>
          <a:bodyPr/>
          <a:lstStyle/>
          <a:p>
            <a:r>
              <a:rPr lang="en-GB"/>
              <a:t>The stomach</a:t>
            </a:r>
          </a:p>
        </p:txBody>
      </p:sp>
      <p:sp>
        <p:nvSpPr>
          <p:cNvPr id="5" name="Text Placeholder 4">
            <a:extLst>
              <a:ext uri="{FF2B5EF4-FFF2-40B4-BE49-F238E27FC236}">
                <a16:creationId xmlns:a16="http://schemas.microsoft.com/office/drawing/2014/main" id="{ACB1EC9D-23E4-40DC-9E6E-A723637C334C}"/>
              </a:ext>
            </a:extLst>
          </p:cNvPr>
          <p:cNvSpPr>
            <a:spLocks noGrp="1"/>
          </p:cNvSpPr>
          <p:nvPr>
            <p:ph type="body" sz="quarter" idx="4294967295"/>
          </p:nvPr>
        </p:nvSpPr>
        <p:spPr>
          <a:xfrm>
            <a:off x="7008813" y="1898650"/>
            <a:ext cx="5183187" cy="823913"/>
          </a:xfrm>
        </p:spPr>
        <p:txBody>
          <a:bodyPr/>
          <a:lstStyle/>
          <a:p>
            <a:r>
              <a:rPr lang="en-GB"/>
              <a:t>About the stomach</a:t>
            </a:r>
          </a:p>
        </p:txBody>
      </p:sp>
    </p:spTree>
    <p:extLst>
      <p:ext uri="{BB962C8B-B14F-4D97-AF65-F5344CB8AC3E}">
        <p14:creationId xmlns:p14="http://schemas.microsoft.com/office/powerpoint/2010/main" val="181283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027EB3A-DF05-4A1A-99F5-BE83E76546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fruit, tree&#10;&#10;Description generated with very high confidence">
            <a:extLst>
              <a:ext uri="{FF2B5EF4-FFF2-40B4-BE49-F238E27FC236}">
                <a16:creationId xmlns:a16="http://schemas.microsoft.com/office/drawing/2014/main" id="{C4BDC36E-20C7-416B-9033-EFA659E6181E}"/>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5349" r="1" b="9951"/>
          <a:stretch/>
        </p:blipFill>
        <p:spPr>
          <a:xfrm>
            <a:off x="625240" y="10"/>
            <a:ext cx="10941520" cy="6857990"/>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p:spPr>
      </p:pic>
      <p:sp>
        <p:nvSpPr>
          <p:cNvPr id="3" name="TextBox 2">
            <a:extLst>
              <a:ext uri="{FF2B5EF4-FFF2-40B4-BE49-F238E27FC236}">
                <a16:creationId xmlns:a16="http://schemas.microsoft.com/office/drawing/2014/main" id="{2F0D5715-1310-4A16-A700-3A8BC5D1479E}"/>
              </a:ext>
            </a:extLst>
          </p:cNvPr>
          <p:cNvSpPr txBox="1"/>
          <p:nvPr/>
        </p:nvSpPr>
        <p:spPr>
          <a:xfrm>
            <a:off x="4722758" y="-72587"/>
            <a:ext cx="21782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3600"/>
              <a:t>Small and large intestine</a:t>
            </a:r>
          </a:p>
        </p:txBody>
      </p:sp>
      <p:sp>
        <p:nvSpPr>
          <p:cNvPr id="4" name="TextBox 3">
            <a:extLst>
              <a:ext uri="{FF2B5EF4-FFF2-40B4-BE49-F238E27FC236}">
                <a16:creationId xmlns:a16="http://schemas.microsoft.com/office/drawing/2014/main" id="{A5F986BF-B94D-42F7-A5E8-E37608B7AD95}"/>
              </a:ext>
            </a:extLst>
          </p:cNvPr>
          <p:cNvSpPr txBox="1"/>
          <p:nvPr/>
        </p:nvSpPr>
        <p:spPr>
          <a:xfrm>
            <a:off x="188529" y="162253"/>
            <a:ext cx="2743200" cy="40472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2800"/>
              <a:t>Small intestine</a:t>
            </a:r>
          </a:p>
          <a:p>
            <a:pPr>
              <a:spcAft>
                <a:spcPts val="600"/>
              </a:spcAft>
            </a:pPr>
            <a:r>
              <a:rPr lang="en-GB" sz="2800"/>
              <a:t>Digestive food is absorbed in the small intestine. This means that it passes through the wall of the small intestine and into the blood stream. The blood then carries the useful substances around the body to where they are needed.</a:t>
            </a:r>
          </a:p>
        </p:txBody>
      </p:sp>
      <p:sp>
        <p:nvSpPr>
          <p:cNvPr id="5" name="TextBox 4">
            <a:extLst>
              <a:ext uri="{FF2B5EF4-FFF2-40B4-BE49-F238E27FC236}">
                <a16:creationId xmlns:a16="http://schemas.microsoft.com/office/drawing/2014/main" id="{71644058-23DE-431F-A3CF-21B5EE3A3971}"/>
              </a:ext>
            </a:extLst>
          </p:cNvPr>
          <p:cNvSpPr txBox="1"/>
          <p:nvPr/>
        </p:nvSpPr>
        <p:spPr>
          <a:xfrm>
            <a:off x="9449129" y="2956"/>
            <a:ext cx="274320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3200"/>
              <a:t>Large intestine</a:t>
            </a:r>
          </a:p>
          <a:p>
            <a:pPr>
              <a:spcAft>
                <a:spcPts val="600"/>
              </a:spcAft>
            </a:pPr>
            <a:r>
              <a:rPr lang="en-GB" sz="3200"/>
              <a:t>The large intestine deals with the waste materials that the body doesn’t need or can't digest. This is called faeces or poo.</a:t>
            </a:r>
          </a:p>
          <a:p>
            <a:pPr>
              <a:spcAft>
                <a:spcPts val="600"/>
              </a:spcAft>
            </a:pPr>
            <a:endParaRPr lang="en-GB"/>
          </a:p>
        </p:txBody>
      </p:sp>
      <p:sp>
        <p:nvSpPr>
          <p:cNvPr id="8" name="TextBox 7">
            <a:extLst>
              <a:ext uri="{FF2B5EF4-FFF2-40B4-BE49-F238E27FC236}">
                <a16:creationId xmlns:a16="http://schemas.microsoft.com/office/drawing/2014/main" id="{E3E6D13D-BCA3-46A4-8991-CF90A9943224}"/>
              </a:ext>
            </a:extLst>
          </p:cNvPr>
          <p:cNvSpPr txBox="1"/>
          <p:nvPr/>
        </p:nvSpPr>
        <p:spPr>
          <a:xfrm>
            <a:off x="10779434" y="6657945"/>
            <a:ext cx="141256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BY-SA</a:t>
            </a:r>
            <a:r>
              <a:rPr lang="en-US" sz="700">
                <a:solidFill>
                  <a:srgbClr val="FFFFFF"/>
                </a:solidFill>
              </a:rPr>
              <a:t>.</a:t>
            </a:r>
          </a:p>
        </p:txBody>
      </p:sp>
    </p:spTree>
    <p:extLst>
      <p:ext uri="{BB962C8B-B14F-4D97-AF65-F5344CB8AC3E}">
        <p14:creationId xmlns:p14="http://schemas.microsoft.com/office/powerpoint/2010/main" val="216286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FAF6979-DD95-4D4A-9A7F-D36EFFBFAD11}"/>
              </a:ext>
            </a:extLst>
          </p:cNvPr>
          <p:cNvSpPr txBox="1"/>
          <p:nvPr/>
        </p:nvSpPr>
        <p:spPr>
          <a:xfrm>
            <a:off x="4654296" y="329184"/>
            <a:ext cx="6894576" cy="178308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600">
                <a:latin typeface="+mj-lt"/>
                <a:ea typeface="+mj-ea"/>
                <a:cs typeface="+mj-cs"/>
              </a:rPr>
              <a:t>Foods that are good for digestion </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8AD44"/>
          </a:solidFill>
          <a:ln w="38100" cap="rnd">
            <a:solidFill>
              <a:srgbClr val="88AD4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E65C7D7-3B86-4606-B9AD-C7243E84C669}"/>
              </a:ext>
            </a:extLst>
          </p:cNvPr>
          <p:cNvSpPr txBox="1"/>
          <p:nvPr/>
        </p:nvSpPr>
        <p:spPr>
          <a:xfrm>
            <a:off x="4654296" y="2706624"/>
            <a:ext cx="6894576" cy="348386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lnSpcReduction="10000"/>
          </a:bodyPr>
          <a:lstStyle/>
          <a:p>
            <a:pPr indent="-228600">
              <a:lnSpc>
                <a:spcPct val="110000"/>
              </a:lnSpc>
              <a:spcAft>
                <a:spcPts val="600"/>
              </a:spcAft>
              <a:buFont typeface="Arial" panose="020B0604020202020204" pitchFamily="34" charset="0"/>
              <a:buChar char="•"/>
            </a:pPr>
            <a:r>
              <a:rPr lang="en-US" sz="2400"/>
              <a:t>Vegetables </a:t>
            </a:r>
          </a:p>
          <a:p>
            <a:pPr indent="-228600">
              <a:lnSpc>
                <a:spcPct val="110000"/>
              </a:lnSpc>
              <a:spcAft>
                <a:spcPts val="600"/>
              </a:spcAft>
              <a:buFont typeface="Arial" panose="020B0604020202020204" pitchFamily="34" charset="0"/>
              <a:buChar char="•"/>
            </a:pPr>
            <a:r>
              <a:rPr lang="en-US" sz="2400"/>
              <a:t>Fruits</a:t>
            </a:r>
          </a:p>
          <a:p>
            <a:pPr indent="-228600">
              <a:lnSpc>
                <a:spcPct val="110000"/>
              </a:lnSpc>
              <a:spcAft>
                <a:spcPts val="600"/>
              </a:spcAft>
              <a:buFont typeface="Arial" panose="020B0604020202020204" pitchFamily="34" charset="0"/>
              <a:buChar char="•"/>
            </a:pPr>
            <a:r>
              <a:rPr lang="en-US" sz="2400"/>
              <a:t>Whole grain foods</a:t>
            </a:r>
          </a:p>
          <a:p>
            <a:pPr indent="-228600">
              <a:lnSpc>
                <a:spcPct val="110000"/>
              </a:lnSpc>
              <a:spcAft>
                <a:spcPts val="600"/>
              </a:spcAft>
              <a:buFont typeface="Arial" panose="020B0604020202020204" pitchFamily="34" charset="0"/>
              <a:buChar char="•"/>
            </a:pPr>
            <a:r>
              <a:rPr lang="en-US" sz="2400"/>
              <a:t>Ginger </a:t>
            </a:r>
          </a:p>
          <a:p>
            <a:pPr indent="-228600">
              <a:lnSpc>
                <a:spcPct val="110000"/>
              </a:lnSpc>
              <a:spcAft>
                <a:spcPts val="600"/>
              </a:spcAft>
              <a:buFont typeface="Arial" panose="020B0604020202020204" pitchFamily="34" charset="0"/>
              <a:buChar char="•"/>
            </a:pPr>
            <a:r>
              <a:rPr lang="en-US" sz="2400"/>
              <a:t>fiber</a:t>
            </a:r>
          </a:p>
          <a:p>
            <a:pPr indent="-228600">
              <a:lnSpc>
                <a:spcPct val="110000"/>
              </a:lnSpc>
              <a:spcAft>
                <a:spcPts val="600"/>
              </a:spcAft>
              <a:buFont typeface="Arial" panose="020B0604020202020204" pitchFamily="34" charset="0"/>
              <a:buChar char="•"/>
            </a:pPr>
            <a:r>
              <a:rPr lang="en-US" sz="2400"/>
              <a:t>Unsaturated fats</a:t>
            </a:r>
          </a:p>
          <a:p>
            <a:pPr indent="-228600">
              <a:lnSpc>
                <a:spcPct val="110000"/>
              </a:lnSpc>
              <a:spcAft>
                <a:spcPts val="600"/>
              </a:spcAft>
              <a:buFont typeface="Arial" panose="020B0604020202020204" pitchFamily="34" charset="0"/>
              <a:buChar char="•"/>
            </a:pPr>
            <a:r>
              <a:rPr lang="en-US" sz="2400"/>
              <a:t>Yogurt</a:t>
            </a:r>
          </a:p>
          <a:p>
            <a:pPr indent="-228600">
              <a:lnSpc>
                <a:spcPct val="110000"/>
              </a:lnSpc>
              <a:spcAft>
                <a:spcPts val="600"/>
              </a:spcAft>
              <a:buFont typeface="Arial" panose="020B0604020202020204" pitchFamily="34" charset="0"/>
              <a:buChar char="•"/>
            </a:pPr>
            <a:r>
              <a:rPr lang="en-US" sz="2400"/>
              <a:t>Plenty of water</a:t>
            </a:r>
          </a:p>
          <a:p>
            <a:pPr indent="-228600">
              <a:lnSpc>
                <a:spcPct val="110000"/>
              </a:lnSpc>
              <a:spcAft>
                <a:spcPts val="600"/>
              </a:spcAft>
              <a:buFont typeface="Arial" panose="020B0604020202020204" pitchFamily="34" charset="0"/>
              <a:buChar char="•"/>
            </a:pPr>
            <a:endParaRPr lang="en-US"/>
          </a:p>
          <a:p>
            <a:pPr indent="-228600">
              <a:lnSpc>
                <a:spcPct val="110000"/>
              </a:lnSpc>
              <a:spcAft>
                <a:spcPts val="600"/>
              </a:spcAft>
              <a:buFont typeface="Arial" panose="020B0604020202020204" pitchFamily="34" charset="0"/>
              <a:buChar char="•"/>
            </a:pPr>
            <a:endParaRPr lang="en-US"/>
          </a:p>
        </p:txBody>
      </p:sp>
      <p:pic>
        <p:nvPicPr>
          <p:cNvPr id="5" name="Picture 4">
            <a:extLst>
              <a:ext uri="{FF2B5EF4-FFF2-40B4-BE49-F238E27FC236}">
                <a16:creationId xmlns:a16="http://schemas.microsoft.com/office/drawing/2014/main" id="{BE6FD708-F3BC-4945-995B-0682ECBAC322}"/>
              </a:ext>
            </a:extLst>
          </p:cNvPr>
          <p:cNvPicPr>
            <a:picLocks noChangeAspect="1"/>
          </p:cNvPicPr>
          <p:nvPr/>
        </p:nvPicPr>
        <p:blipFill rotWithShape="1">
          <a:blip r:embed="rId2"/>
          <a:srcRect l="25755" r="32036" b="8"/>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Tree>
    <p:extLst>
      <p:ext uri="{BB962C8B-B14F-4D97-AF65-F5344CB8AC3E}">
        <p14:creationId xmlns:p14="http://schemas.microsoft.com/office/powerpoint/2010/main" val="385349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43DAA0EF-336D-4CDC-A9A2-8460363E27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D079A19-B31E-4129-A464-7547FF05AE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88AD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3FC10063-4E96-477C-A341-D4C718129308}"/>
              </a:ext>
            </a:extLst>
          </p:cNvPr>
          <p:cNvSpPr txBox="1"/>
          <p:nvPr/>
        </p:nvSpPr>
        <p:spPr>
          <a:xfrm>
            <a:off x="635001" y="640823"/>
            <a:ext cx="3103194" cy="558314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Bef>
                <a:spcPct val="0"/>
              </a:spcBef>
              <a:spcAft>
                <a:spcPts val="600"/>
              </a:spcAft>
            </a:pPr>
            <a:r>
              <a:rPr lang="en-US" sz="5400">
                <a:solidFill>
                  <a:schemeClr val="bg1"/>
                </a:solidFill>
                <a:latin typeface="+mj-lt"/>
                <a:ea typeface="+mj-ea"/>
                <a:cs typeface="+mj-cs"/>
              </a:rPr>
              <a:t>Foods that are bad for digestion</a:t>
            </a:r>
          </a:p>
        </p:txBody>
      </p:sp>
      <p:graphicFrame>
        <p:nvGraphicFramePr>
          <p:cNvPr id="5" name="TextBox 2">
            <a:extLst>
              <a:ext uri="{FF2B5EF4-FFF2-40B4-BE49-F238E27FC236}">
                <a16:creationId xmlns:a16="http://schemas.microsoft.com/office/drawing/2014/main" id="{20713016-6097-41BC-9087-65B0AFF84282}"/>
              </a:ext>
            </a:extLst>
          </p:cNvPr>
          <p:cNvGraphicFramePr/>
          <p:nvPr>
            <p:extLst>
              <p:ext uri="{D42A27DB-BD31-4B8C-83A1-F6EECF244321}">
                <p14:modId xmlns:p14="http://schemas.microsoft.com/office/powerpoint/2010/main" val="144399206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950360"/>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413324"/>
      </a:dk2>
      <a:lt2>
        <a:srgbClr val="E4E2E8"/>
      </a:lt2>
      <a:accent1>
        <a:srgbClr val="88AD44"/>
      </a:accent1>
      <a:accent2>
        <a:srgbClr val="ABA439"/>
      </a:accent2>
      <a:accent3>
        <a:srgbClr val="C38A4D"/>
      </a:accent3>
      <a:accent4>
        <a:srgbClr val="B1473B"/>
      </a:accent4>
      <a:accent5>
        <a:srgbClr val="C34D72"/>
      </a:accent5>
      <a:accent6>
        <a:srgbClr val="B13B92"/>
      </a:accent6>
      <a:hlink>
        <a:srgbClr val="C95D6D"/>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35EC6C3ECBD24F8C4432B8C8C6BD0C" ma:contentTypeVersion="6" ma:contentTypeDescription="Create a new document." ma:contentTypeScope="" ma:versionID="8091ce5f4d8f971f345455f1d756fc90">
  <xsd:schema xmlns:xsd="http://www.w3.org/2001/XMLSchema" xmlns:xs="http://www.w3.org/2001/XMLSchema" xmlns:p="http://schemas.microsoft.com/office/2006/metadata/properties" xmlns:ns2="65933811-6613-4679-83aa-292ed9169574" xmlns:ns3="c27fe8a1-fb16-4853-bc10-99cd7986a11e" targetNamespace="http://schemas.microsoft.com/office/2006/metadata/properties" ma:root="true" ma:fieldsID="e8059080cd2aa703134907711f03fc66" ns2:_="" ns3:_="">
    <xsd:import namespace="65933811-6613-4679-83aa-292ed9169574"/>
    <xsd:import namespace="c27fe8a1-fb16-4853-bc10-99cd7986a1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933811-6613-4679-83aa-292ed916957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7fe8a1-fb16-4853-bc10-99cd7986a1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4AC046-ED3F-403C-BA7D-61043FD140C2}">
  <ds:schemaRefs>
    <ds:schemaRef ds:uri="http://schemas.microsoft.com/sharepoint/v3/contenttype/forms"/>
  </ds:schemaRefs>
</ds:datastoreItem>
</file>

<file path=customXml/itemProps2.xml><?xml version="1.0" encoding="utf-8"?>
<ds:datastoreItem xmlns:ds="http://schemas.openxmlformats.org/officeDocument/2006/customXml" ds:itemID="{9522F11D-7A7F-469D-A9F6-B8FBAA64442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c27fe8a1-fb16-4853-bc10-99cd7986a11e"/>
    <ds:schemaRef ds:uri="65933811-6613-4679-83aa-292ed9169574"/>
    <ds:schemaRef ds:uri="http://www.w3.org/XML/1998/namespace"/>
  </ds:schemaRefs>
</ds:datastoreItem>
</file>

<file path=customXml/itemProps3.xml><?xml version="1.0" encoding="utf-8"?>
<ds:datastoreItem xmlns:ds="http://schemas.openxmlformats.org/officeDocument/2006/customXml" ds:itemID="{0149C7B1-97CF-433C-98EF-E007DAA2A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933811-6613-4679-83aa-292ed9169574"/>
    <ds:schemaRef ds:uri="c27fe8a1-fb16-4853-bc10-99cd7986a1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346</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 Light</vt:lpstr>
      <vt:lpstr>Modern Love</vt:lpstr>
      <vt:lpstr>The Hand</vt:lpstr>
      <vt:lpstr>SketchyVTI</vt:lpstr>
      <vt:lpstr>Digestive  system</vt:lpstr>
      <vt:lpstr>Digestive system</vt:lpstr>
      <vt:lpstr>What is digestion?</vt:lpstr>
      <vt:lpstr>                   The mouth</vt:lpstr>
      <vt:lpstr>stomach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Wilson</dc:creator>
  <cp:lastModifiedBy>Ms M Wilson</cp:lastModifiedBy>
  <cp:revision>7</cp:revision>
  <dcterms:created xsi:type="dcterms:W3CDTF">2020-05-11T12:28:38Z</dcterms:created>
  <dcterms:modified xsi:type="dcterms:W3CDTF">2020-05-12T09:37:49Z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0x0101006D35EC6C3ECBD24F8C4432B8C8C6BD0C</vt:lpwstr>
  </property>
</Properties>
</file>