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7" r:id="rId5"/>
    <p:sldMasterId id="2147483679" r:id="rId6"/>
    <p:sldMasterId id="2147483681" r:id="rId7"/>
    <p:sldMasterId id="2147483683" r:id="rId8"/>
    <p:sldMasterId id="2147483685" r:id="rId9"/>
    <p:sldMasterId id="2147483688" r:id="rId10"/>
    <p:sldMasterId id="2147483671" r:id="rId11"/>
  </p:sldMasterIdLst>
  <p:notesMasterIdLst>
    <p:notesMasterId r:id="rId29"/>
  </p:notesMasterIdLst>
  <p:sldIdLst>
    <p:sldId id="296" r:id="rId12"/>
    <p:sldId id="297" r:id="rId13"/>
    <p:sldId id="420" r:id="rId14"/>
    <p:sldId id="421" r:id="rId15"/>
    <p:sldId id="298" r:id="rId16"/>
    <p:sldId id="394" r:id="rId17"/>
    <p:sldId id="434" r:id="rId18"/>
    <p:sldId id="423" r:id="rId19"/>
    <p:sldId id="364" r:id="rId20"/>
    <p:sldId id="424" r:id="rId21"/>
    <p:sldId id="426" r:id="rId22"/>
    <p:sldId id="417" r:id="rId23"/>
    <p:sldId id="429" r:id="rId24"/>
    <p:sldId id="293" r:id="rId25"/>
    <p:sldId id="433" r:id="rId26"/>
    <p:sldId id="432" r:id="rId27"/>
    <p:sldId id="43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 userDrawn="1">
          <p15:clr>
            <a:srgbClr val="A4A3A4"/>
          </p15:clr>
        </p15:guide>
        <p15:guide id="2" pos="2608" userDrawn="1">
          <p15:clr>
            <a:srgbClr val="A4A3A4"/>
          </p15:clr>
        </p15:guide>
        <p15:guide id="3" pos="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4D1"/>
    <a:srgbClr val="DFB470"/>
    <a:srgbClr val="804438"/>
    <a:srgbClr val="3B211D"/>
    <a:srgbClr val="693019"/>
    <a:srgbClr val="9C7762"/>
    <a:srgbClr val="755847"/>
    <a:srgbClr val="EEEFEF"/>
    <a:srgbClr val="F6F6F6"/>
    <a:srgbClr val="E8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23" autoAdjust="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1392" y="48"/>
      </p:cViewPr>
      <p:guideLst>
        <p:guide orient="horz" pos="2750"/>
        <p:guide pos="2608"/>
        <p:guide pos="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29/11/2020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0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0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29/11/2020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16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29/11/2020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2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3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3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0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11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0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00.png"/><Relationship Id="rId10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4" Type="http://schemas.openxmlformats.org/officeDocument/2006/relationships/image" Target="../media/image30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3" Type="http://schemas.openxmlformats.org/officeDocument/2006/relationships/image" Target="../media/image20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44.png"/><Relationship Id="rId11" Type="http://schemas.openxmlformats.org/officeDocument/2006/relationships/image" Target="../media/image440.png"/><Relationship Id="rId5" Type="http://schemas.openxmlformats.org/officeDocument/2006/relationships/image" Target="../media/image43.png"/><Relationship Id="rId10" Type="http://schemas.openxmlformats.org/officeDocument/2006/relationships/image" Target="../media/image430.png"/><Relationship Id="rId4" Type="http://schemas.openxmlformats.org/officeDocument/2006/relationships/image" Target="../media/image21.png"/><Relationship Id="rId9" Type="http://schemas.openxmlformats.org/officeDocument/2006/relationships/image" Target="../media/image4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4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4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openxmlformats.org/officeDocument/2006/relationships/image" Target="../media/image27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111" y="2231032"/>
            <a:ext cx="5968501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183" y="445031"/>
            <a:ext cx="570096" cy="5700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64844" y="504685"/>
            <a:ext cx="209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</a:t>
            </a:r>
            <a:r>
              <a:rPr lang="en-GB" sz="2400" dirty="0" smtClean="0">
                <a:latin typeface="Comic Sans MS" panose="030F0702030302020204" pitchFamily="66" charset="0"/>
              </a:rPr>
              <a:t>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536248" y="4371477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 rot="16200000">
            <a:off x="536248" y="3666425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 rot="16200000">
            <a:off x="536248" y="2256321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 rot="16200000">
            <a:off x="536248" y="2961373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 rot="16200000">
            <a:off x="536248" y="1551269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 rot="16200000" flipV="1">
            <a:off x="688969" y="4514122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 rot="16200000" flipV="1">
            <a:off x="688969" y="3806359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 rot="16200000" flipV="1">
            <a:off x="688969" y="3098596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 rot="16200000" flipV="1">
            <a:off x="688969" y="2390834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 rot="16200000" flipV="1">
            <a:off x="688969" y="1683072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 rot="16200000">
            <a:off x="1241300" y="4371477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 rot="16200000">
            <a:off x="1241300" y="3666425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 rot="16200000">
            <a:off x="1241300" y="2256321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 rot="16200000">
            <a:off x="1241300" y="2961373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 rot="16200000">
            <a:off x="1241300" y="1551269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 rot="16200000" flipV="1">
            <a:off x="1384882" y="4514122"/>
            <a:ext cx="417887" cy="41788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 rot="16200000" flipV="1">
            <a:off x="1384882" y="3806359"/>
            <a:ext cx="417887" cy="41788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 rot="16200000">
            <a:off x="6474246" y="4371477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 rot="16200000">
            <a:off x="6474246" y="3666425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 rot="16200000">
            <a:off x="6474246" y="2256321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 rot="16200000">
            <a:off x="6474246" y="2961373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 rot="16200000">
            <a:off x="6474246" y="1551269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 rot="16200000" flipV="1">
            <a:off x="6626967" y="4514122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 rot="16200000" flipV="1">
            <a:off x="6626967" y="3806359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 rot="16200000" flipV="1">
            <a:off x="6626967" y="3098596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 rot="16200000" flipV="1">
            <a:off x="6626967" y="2390834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/>
          <p:cNvSpPr/>
          <p:nvPr/>
        </p:nvSpPr>
        <p:spPr>
          <a:xfrm rot="16200000" flipV="1">
            <a:off x="6626967" y="1683072"/>
            <a:ext cx="417887" cy="417887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 rot="16200000">
            <a:off x="7179298" y="4371477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 rot="16200000">
            <a:off x="7179298" y="3666425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 rot="16200000">
            <a:off x="7179298" y="2256321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 rot="16200000">
            <a:off x="7179298" y="2961373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 rot="16200000">
            <a:off x="7179298" y="1551269"/>
            <a:ext cx="705052" cy="705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/>
          <p:cNvSpPr/>
          <p:nvPr/>
        </p:nvSpPr>
        <p:spPr>
          <a:xfrm rot="16200000" flipV="1">
            <a:off x="7322880" y="4514122"/>
            <a:ext cx="417887" cy="41788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126931" y="2890282"/>
                <a:ext cx="20274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800" b="0" i="0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 smtClean="0">
                    <a:latin typeface="Comic Sans MS" panose="030F0702030302020204" pitchFamily="66" charset="0"/>
                  </a:rPr>
                  <a:t> 2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931" y="2890282"/>
                <a:ext cx="2027465" cy="830997"/>
              </a:xfrm>
              <a:prstGeom prst="rect">
                <a:avLst/>
              </a:prstGeom>
              <a:blipFill>
                <a:blip r:embed="rId6"/>
                <a:stretch>
                  <a:fillRect l="-13855" t="-16912" b="-38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4588101" y="2898400"/>
                <a:ext cx="20274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800" b="0" i="0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 smtClean="0">
                    <a:latin typeface="Comic Sans MS" panose="030F0702030302020204" pitchFamily="66" charset="0"/>
                  </a:rPr>
                  <a:t> 1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101" y="2898400"/>
                <a:ext cx="2027465" cy="830997"/>
              </a:xfrm>
              <a:prstGeom prst="rect">
                <a:avLst/>
              </a:prstGeom>
              <a:blipFill>
                <a:blip r:embed="rId7"/>
                <a:stretch>
                  <a:fillRect l="-13855" t="-16788" b="-37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3885605" y="3002556"/>
            <a:ext cx="622684" cy="62268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119732" y="2881465"/>
                <a:ext cx="20274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>
                    <a:solidFill>
                      <a:schemeClr val="bg1">
                        <a:lumMod val="85000"/>
                      </a:schemeClr>
                    </a:solidFill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800" b="0" i="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 smtClean="0">
                    <a:solidFill>
                      <a:schemeClr val="bg1">
                        <a:lumMod val="85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4800" dirty="0" smtClean="0">
                    <a:latin typeface="Comic Sans MS" panose="030F0702030302020204" pitchFamily="66" charset="0"/>
                  </a:rPr>
                  <a:t>2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732" y="2881465"/>
                <a:ext cx="2027465" cy="830997"/>
              </a:xfrm>
              <a:prstGeom prst="rect">
                <a:avLst/>
              </a:prstGeom>
              <a:blipFill>
                <a:blip r:embed="rId8"/>
                <a:stretch>
                  <a:fillRect l="-13855" t="-16912" b="-38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4580902" y="2889583"/>
                <a:ext cx="20274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>
                    <a:solidFill>
                      <a:schemeClr val="bg1">
                        <a:lumMod val="85000"/>
                      </a:schemeClr>
                    </a:solidFill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800" b="0" i="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 smtClean="0">
                    <a:solidFill>
                      <a:schemeClr val="bg1">
                        <a:lumMod val="85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4800" dirty="0" smtClean="0">
                    <a:latin typeface="Comic Sans MS" panose="030F0702030302020204" pitchFamily="66" charset="0"/>
                  </a:rPr>
                  <a:t>1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902" y="2889583"/>
                <a:ext cx="2027465" cy="830997"/>
              </a:xfrm>
              <a:prstGeom prst="rect">
                <a:avLst/>
              </a:prstGeom>
              <a:blipFill>
                <a:blip r:embed="rId9"/>
                <a:stretch>
                  <a:fillRect l="-13514" t="-16912" b="-38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33427" y="2881465"/>
                <a:ext cx="78579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427" y="2881465"/>
                <a:ext cx="785793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510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49" grpId="0" animBg="1"/>
      <p:bldP spid="50" grpId="0" animBg="1"/>
      <p:bldP spid="55" grpId="0" animBg="1"/>
      <p:bldP spid="56" grpId="0" animBg="1"/>
      <p:bldP spid="57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76" grpId="0"/>
      <p:bldP spid="76" grpId="1"/>
      <p:bldP spid="102" grpId="0"/>
      <p:bldP spid="102" grpId="1"/>
      <p:bldP spid="9" grpId="0" animBg="1"/>
      <p:bldP spid="103" grpId="0"/>
      <p:bldP spid="10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3" y="3882431"/>
            <a:ext cx="1988150" cy="20447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121" y="3349671"/>
            <a:ext cx="733142" cy="7331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88563" y="3485409"/>
            <a:ext cx="259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</a:t>
            </a:r>
            <a:r>
              <a:rPr lang="en-GB" sz="2400" dirty="0" smtClean="0">
                <a:latin typeface="Comic Sans MS" panose="030F0702030302020204" pitchFamily="66" charset="0"/>
              </a:rPr>
              <a:t>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777797" y="2324461"/>
                <a:ext cx="388238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GB" sz="40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0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GB" sz="4000" dirty="0" smtClean="0">
                    <a:latin typeface="Comic Sans MS" panose="030F0702030302020204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4000" dirty="0" smtClean="0">
                    <a:latin typeface="Comic Sans MS" panose="030F0702030302020204" pitchFamily="66" charset="0"/>
                  </a:rPr>
                  <a:t>  </a:t>
                </a:r>
                <a:r>
                  <a:rPr lang="en-GB" sz="40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GB" sz="40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0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2</a:t>
                </a:r>
                <a:endParaRPr lang="en-GB" sz="4000" dirty="0">
                  <a:solidFill>
                    <a:schemeClr val="accent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97" y="2324461"/>
                <a:ext cx="3882389" cy="707886"/>
              </a:xfrm>
              <a:prstGeom prst="rect">
                <a:avLst/>
              </a:prstGeom>
              <a:blipFill>
                <a:blip r:embed="rId7"/>
                <a:stretch>
                  <a:fillRect l="-5651" t="-15517" r="-785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61" y="521877"/>
            <a:ext cx="883858" cy="68203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037" y="1110309"/>
            <a:ext cx="883858" cy="6820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49" y="1077436"/>
            <a:ext cx="883858" cy="682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81685" y="673795"/>
                <a:ext cx="78579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685" y="673795"/>
                <a:ext cx="785793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0864" y="1091947"/>
            <a:ext cx="1080382" cy="6820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8812" y="1120527"/>
            <a:ext cx="1080382" cy="68203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7078" y="533735"/>
            <a:ext cx="1080382" cy="68203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5026" y="562315"/>
            <a:ext cx="1080382" cy="682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4400636" y="4671914"/>
                <a:ext cx="397884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GB" sz="40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0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GB" sz="4000" dirty="0" smtClean="0">
                    <a:latin typeface="Comic Sans MS" panose="030F0702030302020204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4000" dirty="0" smtClean="0">
                    <a:latin typeface="Comic Sans MS" panose="030F0702030302020204" pitchFamily="66" charset="0"/>
                  </a:rPr>
                  <a:t>  </a:t>
                </a:r>
                <a:r>
                  <a:rPr lang="en-GB" sz="40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GB" sz="40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40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3</a:t>
                </a:r>
                <a:endParaRPr lang="en-GB" sz="4000" dirty="0">
                  <a:solidFill>
                    <a:schemeClr val="accent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36" y="4671914"/>
                <a:ext cx="3978847" cy="707886"/>
              </a:xfrm>
              <a:prstGeom prst="rect">
                <a:avLst/>
              </a:prstGeom>
              <a:blipFill>
                <a:blip r:embed="rId10"/>
                <a:stretch>
                  <a:fillRect l="-5513" t="-15385" r="-306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 rot="10800000">
                <a:off x="1875009" y="4552576"/>
                <a:ext cx="78579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875009" y="4552576"/>
                <a:ext cx="785793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" name="Picture 9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26" y="3901439"/>
            <a:ext cx="2007966" cy="206515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89" y="5145056"/>
            <a:ext cx="335705" cy="35732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64" y="5077153"/>
            <a:ext cx="335705" cy="357322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5976" y="5137765"/>
            <a:ext cx="269803" cy="25771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69" y="5050892"/>
            <a:ext cx="335705" cy="35732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1681" y="5111504"/>
            <a:ext cx="269803" cy="25771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91" y="5185131"/>
            <a:ext cx="335705" cy="357322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7731" y="5255814"/>
            <a:ext cx="269803" cy="257719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8699" y="5279354"/>
            <a:ext cx="269803" cy="25771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963446" y="3080613"/>
            <a:ext cx="4717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85908" y="3080613"/>
            <a:ext cx="4717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977043" y="3078678"/>
            <a:ext cx="4717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740453" y="3078678"/>
            <a:ext cx="4717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2811288" y="439255"/>
            <a:ext cx="1628215" cy="1406553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3" name="Rounded Rectangle 62"/>
          <p:cNvSpPr/>
          <p:nvPr/>
        </p:nvSpPr>
        <p:spPr>
          <a:xfrm>
            <a:off x="4931471" y="439255"/>
            <a:ext cx="1628215" cy="1406553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" name="Rounded Rectangle 1"/>
          <p:cNvSpPr/>
          <p:nvPr/>
        </p:nvSpPr>
        <p:spPr>
          <a:xfrm>
            <a:off x="2744764" y="2377928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9" name="Rounded Rectangle 38"/>
          <p:cNvSpPr/>
          <p:nvPr/>
        </p:nvSpPr>
        <p:spPr>
          <a:xfrm>
            <a:off x="3699556" y="2377928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1" name="Rounded Rectangle 40"/>
          <p:cNvSpPr/>
          <p:nvPr/>
        </p:nvSpPr>
        <p:spPr>
          <a:xfrm>
            <a:off x="4983249" y="2377928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2" name="Rounded Rectangle 41"/>
          <p:cNvSpPr/>
          <p:nvPr/>
        </p:nvSpPr>
        <p:spPr>
          <a:xfrm>
            <a:off x="5965695" y="2377928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5" name="Rounded Rectangle 54"/>
          <p:cNvSpPr/>
          <p:nvPr/>
        </p:nvSpPr>
        <p:spPr>
          <a:xfrm>
            <a:off x="4408548" y="4727870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6" name="Rounded Rectangle 55"/>
          <p:cNvSpPr/>
          <p:nvPr/>
        </p:nvSpPr>
        <p:spPr>
          <a:xfrm>
            <a:off x="5404284" y="4727870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7" name="Rounded Rectangle 56"/>
          <p:cNvSpPr/>
          <p:nvPr/>
        </p:nvSpPr>
        <p:spPr>
          <a:xfrm>
            <a:off x="6687978" y="4727870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7" name="Rounded Rectangle 76"/>
          <p:cNvSpPr/>
          <p:nvPr/>
        </p:nvSpPr>
        <p:spPr>
          <a:xfrm>
            <a:off x="7684072" y="4727870"/>
            <a:ext cx="471793" cy="566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8" name="Oval 67"/>
          <p:cNvSpPr/>
          <p:nvPr/>
        </p:nvSpPr>
        <p:spPr>
          <a:xfrm>
            <a:off x="6030950" y="4784810"/>
            <a:ext cx="497865" cy="4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69" name="Straight Connector 68"/>
          <p:cNvCxnSpPr/>
          <p:nvPr/>
        </p:nvCxnSpPr>
        <p:spPr>
          <a:xfrm>
            <a:off x="6649194" y="5395484"/>
            <a:ext cx="4717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412604" y="5395484"/>
            <a:ext cx="4717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1784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0" grpId="0"/>
      <p:bldP spid="3" grpId="0"/>
      <p:bldP spid="53" grpId="0"/>
      <p:bldP spid="98" grpId="0"/>
      <p:bldP spid="2" grpId="0" animBg="1"/>
      <p:bldP spid="2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7" grpId="0" animBg="1"/>
      <p:bldP spid="77" grpId="1" animBg="1"/>
      <p:bldP spid="68" grpId="0" animBg="1"/>
      <p:bldP spid="6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</a:t>
            </a:r>
            <a:br>
              <a:rPr lang="en-GB" dirty="0" smtClean="0"/>
            </a:br>
            <a:r>
              <a:rPr lang="en-GB" dirty="0" smtClean="0"/>
              <a:t>3 and 4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06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452982" y="4631622"/>
            <a:ext cx="2027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333377" y="4631621"/>
            <a:ext cx="2027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82" y="259197"/>
            <a:ext cx="1085802" cy="153413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7813" y="617880"/>
            <a:ext cx="1118343" cy="816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17" y="1269570"/>
            <a:ext cx="986373" cy="13936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4506" y="1345896"/>
            <a:ext cx="932351" cy="1317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4507" y="1884502"/>
            <a:ext cx="932351" cy="1317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4507" y="2961714"/>
            <a:ext cx="932351" cy="13173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4507" y="2423108"/>
            <a:ext cx="932351" cy="13173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8"/>
          <a:stretch/>
        </p:blipFill>
        <p:spPr>
          <a:xfrm flipH="1">
            <a:off x="1834505" y="3933825"/>
            <a:ext cx="932351" cy="8838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83" y="1786980"/>
            <a:ext cx="986373" cy="13936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83" y="2345393"/>
            <a:ext cx="986373" cy="13936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83" y="2903806"/>
            <a:ext cx="986373" cy="13936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83" y="3462219"/>
            <a:ext cx="986373" cy="1393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981200" y="4631620"/>
                <a:ext cx="12383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GB" sz="4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2</a:t>
                </a:r>
                <a:endParaRPr lang="en-GB" sz="4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31620"/>
                <a:ext cx="1238387" cy="830997"/>
              </a:xfrm>
              <a:prstGeom prst="rect">
                <a:avLst/>
              </a:prstGeom>
              <a:blipFill>
                <a:blip r:embed="rId9"/>
                <a:stretch>
                  <a:fillRect t="-16912" r="-22167" b="-38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5857875" y="4631619"/>
                <a:ext cx="12421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GB" sz="4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1</a:t>
                </a:r>
                <a:endParaRPr lang="en-GB" sz="4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75" y="4631619"/>
                <a:ext cx="1242107" cy="830997"/>
              </a:xfrm>
              <a:prstGeom prst="rect">
                <a:avLst/>
              </a:prstGeom>
              <a:blipFill>
                <a:blip r:embed="rId10"/>
                <a:stretch>
                  <a:fillRect t="-16912" r="-22059" b="-38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3959797" y="4748100"/>
            <a:ext cx="622684" cy="62268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859994" y="4627009"/>
                <a:ext cx="78579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994" y="4627009"/>
                <a:ext cx="785793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02" y="3329418"/>
            <a:ext cx="1382910" cy="968037"/>
          </a:xfrm>
          <a:prstGeom prst="rect">
            <a:avLst/>
          </a:prstGeom>
        </p:spPr>
      </p:pic>
      <p:cxnSp>
        <p:nvCxnSpPr>
          <p:cNvPr id="23" name="Straight Connector 22"/>
          <p:cNvCxnSpPr>
            <a:stCxn id="13" idx="3"/>
          </p:cNvCxnSpPr>
          <p:nvPr/>
        </p:nvCxnSpPr>
        <p:spPr>
          <a:xfrm flipV="1">
            <a:off x="1834505" y="3933825"/>
            <a:ext cx="932351" cy="4419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834504" y="3458501"/>
            <a:ext cx="932351" cy="4419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712173" y="4000418"/>
            <a:ext cx="932351" cy="4419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907177" y="4627008"/>
                <a:ext cx="78579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0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177" y="4627008"/>
                <a:ext cx="785792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5072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  <p:bldP spid="19" grpId="0"/>
      <p:bldP spid="20" grpId="0" animBg="1"/>
      <p:bldP spid="21" grpId="0"/>
      <p:bldP spid="27" grpId="0"/>
      <p:bldP spid="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5 and 6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2102235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2820402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3538569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4256736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4974903" y="2179565"/>
            <a:ext cx="72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5693070" y="2179565"/>
            <a:ext cx="72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6411235" y="2179565"/>
            <a:ext cx="72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2102235" y="1140015"/>
            <a:ext cx="720000" cy="900000"/>
          </a:xfrm>
          <a:prstGeom prst="rect">
            <a:avLst/>
          </a:prstGeom>
          <a:solidFill>
            <a:srgbClr val="99B7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2820402" y="1140015"/>
            <a:ext cx="720000" cy="900000"/>
          </a:xfrm>
          <a:prstGeom prst="rect">
            <a:avLst/>
          </a:prstGeom>
          <a:solidFill>
            <a:srgbClr val="99B7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3538569" y="1140015"/>
            <a:ext cx="720000" cy="9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4256736" y="1140015"/>
            <a:ext cx="720000" cy="9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4974903" y="1140015"/>
            <a:ext cx="720000" cy="9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5693070" y="1140015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6411235" y="1140015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4932" y="4929592"/>
            <a:ext cx="853200" cy="8643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7066" y="4206748"/>
            <a:ext cx="853200" cy="86439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0458" y="3562907"/>
            <a:ext cx="853200" cy="8643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8541" y="3728768"/>
            <a:ext cx="851275" cy="86244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28" y="3250576"/>
            <a:ext cx="853200" cy="83280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15" y="4706627"/>
            <a:ext cx="853200" cy="83280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6"/>
          <a:stretch/>
        </p:blipFill>
        <p:spPr>
          <a:xfrm>
            <a:off x="6411235" y="4528882"/>
            <a:ext cx="853200" cy="61555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5765" y="3285069"/>
            <a:ext cx="853200" cy="864395"/>
          </a:xfrm>
          <a:prstGeom prst="rect">
            <a:avLst/>
          </a:prstGeom>
          <a:noFill/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0455" y="5016021"/>
            <a:ext cx="853200" cy="8643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914" y="4206748"/>
            <a:ext cx="853200" cy="86439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4571" y="4239746"/>
            <a:ext cx="853200" cy="86439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7" y="3312365"/>
            <a:ext cx="853200" cy="83280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96" y="3696077"/>
            <a:ext cx="853200" cy="83280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8"/>
          <a:stretch/>
        </p:blipFill>
        <p:spPr>
          <a:xfrm>
            <a:off x="3078862" y="4985984"/>
            <a:ext cx="853200" cy="681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899806" y="280292"/>
                <a:ext cx="57127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44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3</a:t>
                </a:r>
                <a:endParaRPr lang="en-GB" sz="4400" dirty="0">
                  <a:solidFill>
                    <a:schemeClr val="accent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806" y="280292"/>
                <a:ext cx="5712722" cy="76944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6200816" y="364696"/>
            <a:ext cx="475076" cy="644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>
            <a:off x="2107771" y="556666"/>
            <a:ext cx="0" cy="30240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31235" y="556666"/>
            <a:ext cx="0" cy="30240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54433" y="3219708"/>
            <a:ext cx="3385465" cy="274301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4567796" y="3219708"/>
            <a:ext cx="3385465" cy="274301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557962" y="3743056"/>
            <a:ext cx="1267566" cy="1938466"/>
            <a:chOff x="6557962" y="3743056"/>
            <a:chExt cx="1267566" cy="1938466"/>
          </a:xfrm>
        </p:grpSpPr>
        <p:sp>
          <p:nvSpPr>
            <p:cNvPr id="5" name="Rounded Rectangle 4"/>
            <p:cNvSpPr/>
            <p:nvPr/>
          </p:nvSpPr>
          <p:spPr>
            <a:xfrm>
              <a:off x="6557962" y="3743056"/>
              <a:ext cx="1267566" cy="193846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53798" y="4372813"/>
              <a:ext cx="2758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>
                  <a:latin typeface="Comic Sans MS" panose="030F0702030302020204" pitchFamily="66" charset="0"/>
                </a:rPr>
                <a:t>?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000046" y="4128650"/>
            <a:ext cx="3364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do you notice?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56001" y="278767"/>
            <a:ext cx="714291" cy="75546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4965266" y="278767"/>
            <a:ext cx="714291" cy="75546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3837175" y="278767"/>
            <a:ext cx="714291" cy="7554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6046440" y="278767"/>
            <a:ext cx="714291" cy="7554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9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09011 -0.3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-15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9583 -0.443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221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1284 -0.56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-2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1302 -0.319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-159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9219 -0.377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35937 -0.448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-2245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35261 -0.55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2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26215 -0.2055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8" y="-1027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9809 -0.3615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-1807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20903 -0.289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1" y="-1446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18142 -0.154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0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14097 -0.3972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1986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06875 -0.2326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-1164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16736 -0.3138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2" grpId="0" animBg="1"/>
      <p:bldP spid="45" grpId="0"/>
      <p:bldP spid="8" grpId="0" animBg="1"/>
      <p:bldP spid="47" grpId="0" animBg="1"/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86" y="2985059"/>
            <a:ext cx="2914550" cy="29176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07484" y="490202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5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8124" y="490202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2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1802" y="3181662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7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62" y="2985059"/>
            <a:ext cx="2914550" cy="29176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34903" y="4911647"/>
            <a:ext cx="499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5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0308" y="319338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6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95699" y="4912983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</a:t>
            </a:r>
            <a:endParaRPr lang="en-GB" sz="4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26067" y="3157407"/>
            <a:ext cx="260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6 is one less than 7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33360" y="4028096"/>
            <a:ext cx="2390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 is one less than 2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899806" y="280292"/>
                <a:ext cx="57127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44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3</a:t>
                </a:r>
                <a:endParaRPr lang="en-GB" sz="4400" dirty="0">
                  <a:solidFill>
                    <a:schemeClr val="accent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806" y="280292"/>
                <a:ext cx="5712722" cy="76944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2102235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2820402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3538569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4256736" y="2179565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4974903" y="2179565"/>
            <a:ext cx="72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693070" y="2179565"/>
            <a:ext cx="72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411235" y="2179565"/>
            <a:ext cx="72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2102235" y="1140015"/>
            <a:ext cx="720000" cy="900000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2820402" y="1140015"/>
            <a:ext cx="720000" cy="900000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3538569" y="1140015"/>
            <a:ext cx="720000" cy="900000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4256736" y="1140015"/>
            <a:ext cx="720000" cy="900000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974903" y="1140015"/>
            <a:ext cx="720000" cy="900000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693070" y="1140015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6411235" y="1140015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444650" y="2129528"/>
            <a:ext cx="4479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What’s stayed the same?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 What’s changed?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9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3" grpId="0"/>
      <p:bldP spid="26" grpId="0"/>
      <p:bldP spid="27" grpId="0"/>
      <p:bldP spid="29" grpId="0"/>
      <p:bldP spid="2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6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the rest of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61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764772" y="426038"/>
                <a:ext cx="6849686" cy="5946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Can you put these inequality symbols in the correct places?</a:t>
                </a:r>
              </a:p>
              <a:p>
                <a:pPr algn="ctr"/>
                <a:endParaRPr lang="en-GB" sz="2800" i="1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400" dirty="0" smtClean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Less than		 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0" i="0" dirty="0" smtClean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rPr>
                      <m:t>Greater</m:t>
                    </m:r>
                    <m:r>
                      <m:rPr>
                        <m:nor/>
                      </m:rPr>
                      <a:rPr lang="en-GB" sz="2400" dirty="0" smtClean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dirty="0" smtClean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rPr>
                      <m:t>than</m:t>
                    </m:r>
                    <m:r>
                      <m:rPr>
                        <m:nor/>
                      </m:rPr>
                      <a:rPr lang="en-GB" sz="24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0" i="0" dirty="0" smtClean="0">
                    <a:solidFill>
                      <a:schemeClr val="accent2"/>
                    </a:solidFill>
                    <a:latin typeface="+mj-lt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0" i="0" dirty="0" smtClean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rPr>
                      <m:t>Equal</m:t>
                    </m:r>
                    <m:r>
                      <m:rPr>
                        <m:nor/>
                      </m:rPr>
                      <a:rPr lang="en-GB" sz="2400" b="0" i="0" dirty="0" smtClean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b="0" i="0" dirty="0" smtClean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rPr>
                      <m:t>to</m:t>
                    </m:r>
                  </m:oMath>
                </a14:m>
                <a:endParaRPr lang="en-GB" sz="2400" dirty="0" smtClean="0">
                  <a:solidFill>
                    <a:schemeClr val="accent6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 					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					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>
                  <a:solidFill>
                    <a:schemeClr val="accent6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GB" sz="4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5   				 45      </a:t>
                </a:r>
                <a:r>
                  <a:rPr lang="en-GB" sz="2800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.</a:t>
                </a:r>
                <a:endParaRPr lang="en-GB" sz="28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72" y="426038"/>
                <a:ext cx="6849686" cy="5946756"/>
              </a:xfrm>
              <a:prstGeom prst="rect">
                <a:avLst/>
              </a:prstGeom>
              <a:blipFill>
                <a:blip r:embed="rId5"/>
                <a:stretch>
                  <a:fillRect l="-89" t="-1128" r="-16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26652" y="2545430"/>
            <a:ext cx="2690399" cy="1188179"/>
            <a:chOff x="984343" y="2068162"/>
            <a:chExt cx="2993744" cy="132214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20141" y="1232364"/>
              <a:ext cx="1322147" cy="2993744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1145348" y="2241207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704604" y="2241207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145348" y="2794674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1704603" y="2794674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2272849" y="2794674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 rot="10800000">
              <a:off x="2832103" y="2797779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 rot="10800000">
              <a:off x="3391359" y="2244312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 rot="10800000">
              <a:off x="2832104" y="2244312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 rot="10800000">
              <a:off x="2263858" y="2244312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17412" y="2545431"/>
            <a:ext cx="2690399" cy="1188179"/>
            <a:chOff x="4308917" y="2068163"/>
            <a:chExt cx="2993744" cy="132214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144715" y="1232365"/>
              <a:ext cx="1322147" cy="2993744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 rot="10800000">
              <a:off x="5032785" y="2246655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 rot="10800000">
              <a:off x="4473529" y="2246655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 rot="10800000">
              <a:off x="6164863" y="2232740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 rot="10800000">
              <a:off x="5605607" y="2232740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Oval 5"/>
          <p:cNvSpPr/>
          <p:nvPr/>
        </p:nvSpPr>
        <p:spPr>
          <a:xfrm>
            <a:off x="3789188" y="2797279"/>
            <a:ext cx="684482" cy="6844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784400" y="4112006"/>
            <a:ext cx="684482" cy="6844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3784400" y="5226651"/>
            <a:ext cx="684482" cy="6844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15" y="3760811"/>
            <a:ext cx="1372736" cy="12780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3" y="3871920"/>
            <a:ext cx="1438966" cy="107922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456" y="3586526"/>
            <a:ext cx="1761326" cy="1577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83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764772" y="426038"/>
                <a:ext cx="6849686" cy="5823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Can you put these inequality symbols in the correct places?</a:t>
                </a:r>
              </a:p>
              <a:p>
                <a:pPr algn="ctr"/>
                <a:endParaRPr lang="en-GB" sz="2800" i="1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4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Less than		 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rPr>
                      <m:t>Greater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rPr>
                      <m:t>than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chemeClr val="accent2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dirty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rPr>
                      <m:t>Equal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rPr>
                      <m:t>to</m:t>
                    </m:r>
                  </m:oMath>
                </a14:m>
                <a:endParaRPr lang="en-GB" sz="2400" dirty="0">
                  <a:solidFill>
                    <a:schemeClr val="accent6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					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					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>
                  <a:solidFill>
                    <a:schemeClr val="accent6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4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5   				 45      </a:t>
                </a:r>
                <a:r>
                  <a:rPr lang="en-GB" sz="2800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.</a:t>
                </a:r>
                <a:endParaRPr lang="en-GB" sz="28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72" y="426038"/>
                <a:ext cx="6849686" cy="5823646"/>
              </a:xfrm>
              <a:prstGeom prst="rect">
                <a:avLst/>
              </a:prstGeom>
              <a:blipFill>
                <a:blip r:embed="rId5"/>
                <a:stretch>
                  <a:fillRect l="-89" t="-1152" r="-16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26652" y="2545430"/>
            <a:ext cx="2690399" cy="1188179"/>
            <a:chOff x="984343" y="2068162"/>
            <a:chExt cx="2993744" cy="132214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20141" y="1232364"/>
              <a:ext cx="1322147" cy="2993744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1145348" y="2241207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704604" y="2241207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145348" y="2794674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1704603" y="2794674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2272849" y="2794674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 rot="10800000">
              <a:off x="2832103" y="2797779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 rot="10800000">
              <a:off x="3391359" y="2244312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 rot="10800000">
              <a:off x="2832104" y="2244312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 rot="10800000">
              <a:off x="2263858" y="2244312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17412" y="2545431"/>
            <a:ext cx="2690399" cy="1188179"/>
            <a:chOff x="4308917" y="2068163"/>
            <a:chExt cx="2993744" cy="132214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144715" y="1232365"/>
              <a:ext cx="1322147" cy="2993744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 rot="10800000">
              <a:off x="5032785" y="2246655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 rot="10800000">
              <a:off x="4473529" y="2246655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 rot="10800000">
              <a:off x="6164863" y="2232740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 rot="10800000">
              <a:off x="5605607" y="2232740"/>
              <a:ext cx="416381" cy="41638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Oval 5"/>
          <p:cNvSpPr/>
          <p:nvPr/>
        </p:nvSpPr>
        <p:spPr>
          <a:xfrm>
            <a:off x="3789188" y="2797279"/>
            <a:ext cx="684482" cy="6844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784400" y="4112006"/>
            <a:ext cx="684482" cy="6844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3784400" y="5226651"/>
            <a:ext cx="684482" cy="6844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15" y="3760811"/>
            <a:ext cx="1372736" cy="12780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3" y="3871920"/>
            <a:ext cx="1438966" cy="107922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456" y="3586526"/>
            <a:ext cx="1761326" cy="1577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84399" y="2816354"/>
                <a:ext cx="6892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399" y="2816354"/>
                <a:ext cx="689271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789188" y="4127291"/>
                <a:ext cx="67969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188" y="4127291"/>
                <a:ext cx="679694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784399" y="5245726"/>
                <a:ext cx="67969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399" y="5245726"/>
                <a:ext cx="679694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1854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27" y="2664278"/>
            <a:ext cx="2705100" cy="3086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74" y="2221448"/>
            <a:ext cx="651401" cy="6310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39712" y="612306"/>
            <a:ext cx="698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How many insects do they see?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3" y="1677463"/>
            <a:ext cx="1085802" cy="153413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853" y="3739566"/>
            <a:ext cx="1118343" cy="8167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52" y="5745088"/>
            <a:ext cx="651401" cy="6310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324">
            <a:off x="6936809" y="5745089"/>
            <a:ext cx="651401" cy="6310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152" y="5745088"/>
            <a:ext cx="651401" cy="6310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471" y="5767622"/>
            <a:ext cx="651401" cy="63104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135299" y="5830731"/>
            <a:ext cx="706918" cy="540367"/>
            <a:chOff x="4135299" y="7093470"/>
            <a:chExt cx="706918" cy="540367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4624388" y="7496038"/>
              <a:ext cx="19050" cy="668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5299" y="7093470"/>
              <a:ext cx="706918" cy="540367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 flipH="1">
            <a:off x="5470898" y="5921959"/>
            <a:ext cx="658206" cy="540367"/>
            <a:chOff x="4135299" y="7093470"/>
            <a:chExt cx="706918" cy="540367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4624388" y="7496038"/>
              <a:ext cx="19050" cy="668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5299" y="7093470"/>
              <a:ext cx="706918" cy="540367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29" y="2819395"/>
            <a:ext cx="2705100" cy="30861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7252" y="1073914"/>
            <a:ext cx="3916748" cy="4521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602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3.33333E-6 C 0.00278 -0.00741 0.00452 -0.01574 0.00972 -0.02037 C 0.01111 -0.02153 0.0125 -0.02199 0.01389 -0.02222 C 0.02361 -0.02523 0.01997 -0.02292 0.02778 -0.02593 C 0.06268 -0.04005 0.00278 -0.02894 0.10834 -0.03148 C 0.12587 -0.0375 0.10417 -0.03009 0.11806 -0.03519 C 0.12014 -0.03611 0.1257 -0.0375 0.12778 -0.03889 C 0.12934 -0.04005 0.13056 -0.04144 0.13195 -0.04259 C 0.14202 -0.0625 0.12656 -0.03241 0.13889 -0.05371 C 0.14097 -0.05741 0.14271 -0.06111 0.14445 -0.06482 L 0.14722 -0.07037 C 0.14775 -0.07292 0.14809 -0.07547 0.14861 -0.07778 C 0.14913 -0.07986 0.15 -0.08148 0.15 -0.08334 C 0.15087 -0.09584 0.14983 -0.10834 0.15139 -0.12037 C 0.15174 -0.12269 0.15417 -0.12315 0.15556 -0.12408 C 0.15695 -0.125 0.15851 -0.12523 0.15972 -0.12593 C 0.17066 -0.13334 0.15764 -0.12685 0.16806 -0.13148 C 0.19132 -0.12963 0.18924 -0.12871 0.21389 -0.13148 C 0.2158 -0.13172 0.21771 -0.1331 0.21945 -0.13334 C 0.22275 -0.13426 0.22604 -0.13472 0.22917 -0.13519 C 0.23056 -0.13588 0.23195 -0.13658 0.23334 -0.13704 C 0.23542 -0.13797 0.24097 -0.13935 0.24306 -0.14074 C 0.24462 -0.1419 0.24584 -0.14352 0.24722 -0.14445 C 0.24861 -0.14537 0.25018 -0.1456 0.25139 -0.1463 C 0.2566 -0.14977 0.25521 -0.15047 0.25972 -0.15556 C 0.26111 -0.15718 0.26268 -0.1581 0.26389 -0.15926 C 0.2658 -0.16111 0.26806 -0.16273 0.26945 -0.16482 C 0.2717 -0.16829 0.275 -0.17593 0.275 -0.17593 C 0.27639 -0.18264 0.27795 -0.18403 0.27361 -0.18889 C 0.27118 -0.1919 0.26528 -0.1963 0.26528 -0.1963 C 0.25278 -0.19584 0.24028 -0.1956 0.22778 -0.19445 C 0.22604 -0.19445 0.22413 -0.19306 0.22222 -0.19259 C 0.21823 -0.1919 0.21389 -0.19144 0.20972 -0.19074 C 0.20695 -0.18982 0.2 -0.1875 0.19722 -0.18704 C 0.18906 -0.18611 0.18056 -0.18588 0.17222 -0.18519 C 0.16997 -0.18472 0.16771 -0.18426 0.16528 -0.18334 C 0.1625 -0.18241 0.1599 -0.18009 0.15695 -0.17963 L 0.14306 -0.17778 C 0.14115 -0.17709 0.13525 -0.17408 0.13334 -0.17408 C 0.12413 -0.17408 0.11493 -0.17547 0.10556 -0.17593 C 0.10417 -0.17662 0.10261 -0.17662 0.10139 -0.17778 C 0.10018 -0.1794 0.09983 -0.18195 0.09861 -0.18334 C 0.09757 -0.18496 0.09584 -0.18588 0.09445 -0.18704 C 0.09271 -0.19074 0.09011 -0.19398 0.08889 -0.19815 C 0.08698 -0.20648 0.0882 -0.20209 0.08472 -0.21111 C 0.08802 -0.24121 0.08299 -0.2125 0.09028 -0.22963 C 0.09132 -0.23195 0.09011 -0.23588 0.09167 -0.23704 C 0.09445 -0.23935 0.09827 -0.2382 0.10139 -0.23889 C 0.1033 -0.23935 0.10521 -0.24051 0.10695 -0.24074 C 0.11025 -0.24167 0.11354 -0.24213 0.11667 -0.24259 C 0.13733 -0.24584 0.14601 -0.24514 0.17084 -0.2463 C 0.17361 -0.24769 0.17639 -0.24908 0.17917 -0.25 C 0.18108 -0.2507 0.18698 -0.25255 0.18889 -0.25371 C 0.19045 -0.25486 0.19184 -0.25602 0.19306 -0.25741 C 0.19584 -0.26042 0.19844 -0.26459 0.2 -0.26852 C 0.20104 -0.2713 0.20243 -0.27917 0.20278 -0.28148 C 0.20243 -0.29051 0.20608 -0.3125 0.19861 -0.32222 C 0.19757 -0.32384 0.19601 -0.325 0.19445 -0.32593 C 0.19323 -0.32685 0.19167 -0.32732 0.19028 -0.32778 C 0.18247 -0.33843 0.19063 -0.32963 0.17917 -0.33519 C 0.17761 -0.33611 0.17674 -0.3382 0.175 -0.33889 C 0.17153 -0.34074 0.16771 -0.34144 0.16389 -0.34259 L 0.15834 -0.34445 C 0.1566 -0.34514 0.15469 -0.3463 0.15278 -0.3463 L 0.13334 -0.34815 L 0.12084 -0.35371 L 0.11667 -0.35556 C 0.11059 -0.36806 0.11788 -0.35602 0.10972 -0.36297 C 0.10816 -0.36459 0.10712 -0.3669 0.10556 -0.36852 C 0.09775 -0.37732 0.10538 -0.3669 0.09584 -0.37593 C 0.09427 -0.37755 0.0934 -0.38009 0.09167 -0.38148 C 0.09045 -0.38264 0.08889 -0.38264 0.0875 -0.38334 C 0.07917 -0.38866 0.07743 -0.39097 0.06945 -0.39445 C 0.06771 -0.39537 0.0658 -0.3956 0.06389 -0.3963 C 0.06198 -0.39746 0.06042 -0.39931 0.05834 -0.4 C 0.02691 -0.41412 -0.04323 -0.40556 -0.05 -0.40556 C -0.06493 -0.40972 -0.05312 -0.40579 -0.07778 -0.42037 C -0.08003 -0.42176 -0.08246 -0.42269 -0.08472 -0.42408 C -0.0875 -0.42639 -0.08975 -0.43033 -0.09305 -0.43148 C -0.09774 -0.43334 -0.1033 -0.43565 -0.10833 -0.43704 C -0.11493 -0.43912 -0.11944 -0.43959 -0.12639 -0.44259 C -0.12916 -0.44398 -0.13194 -0.44491 -0.13472 -0.4463 C -0.13611 -0.44722 -0.13732 -0.44908 -0.13889 -0.45 C -0.1401 -0.45093 -0.14166 -0.45139 -0.14305 -0.45185 C -0.14548 -0.45324 -0.15087 -0.45648 -0.15416 -0.45741 C -0.15642 -0.45834 -0.15868 -0.45857 -0.16111 -0.45926 C -0.17396 -0.46366 -0.1533 -0.45857 -0.17222 -0.46297 C -0.17743 -0.46435 -0.18021 -0.46412 -0.18472 -0.46667 C -0.18646 -0.46783 -0.18819 -0.46945 -0.19028 -0.47037 C -0.19288 -0.47199 -0.196 -0.47199 -0.19861 -0.47408 C -0.2 -0.47547 -0.20121 -0.47709 -0.20278 -0.47778 C -0.20538 -0.4794 -0.20833 -0.48009 -0.21111 -0.48148 C -0.2125 -0.48241 -0.21354 -0.48449 -0.21528 -0.48519 C -0.21875 -0.48704 -0.22257 -0.4875 -0.22639 -0.48889 C -0.23055 -0.49074 -0.23455 -0.49352 -0.23889 -0.49445 C -0.26337 -0.5 -0.23281 -0.49306 -0.25416 -0.49815 C -0.25677 -0.49884 -0.25972 -0.49931 -0.2625 -0.5 C -0.26962 -0.50209 -0.26597 -0.50139 -0.27222 -0.50371 C -0.27396 -0.50463 -0.27587 -0.50486 -0.27778 -0.50556 C -0.27969 -0.50672 -0.28142 -0.50834 -0.28333 -0.50926 C -0.28455 -0.51019 -0.28611 -0.51065 -0.2875 -0.51111 C -0.28889 -0.51297 -0.28993 -0.51528 -0.29166 -0.51667 C -0.29288 -0.51783 -0.29479 -0.51736 -0.29583 -0.51852 C -0.29809 -0.52176 -0.30017 -0.52547 -0.30139 -0.52963 C -0.30434 -0.54213 -0.30278 -0.53727 -0.30555 -0.54445 L -0.30677 -0.5463 " pathEditMode="relative" ptsTypes="AAAAAAAAAAAAAAAAAAAAAAAAAAAAAAAAAAAAAAAAAAAAAAAAAAAAAAAAAAAAAAAAAAAAAAAAAAAAAAAAAAAAAAAAAAAAAAAAAAAAAAAAAAA">
                                      <p:cBhvr>
                                        <p:cTn id="27" dur="3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2.77778E-6 2.96296E-6 C -0.00156 -0.00833 -0.00278 -0.0169 -0.00434 -0.025 C -0.00486 -0.02801 -0.00573 -0.03055 -0.00642 -0.03333 C -0.00712 -0.03704 -0.00712 -0.0412 -0.00851 -0.04444 C -0.01059 -0.05046 -0.01267 -0.05717 -0.01684 -0.06111 C -0.0283 -0.07268 -0.02257 -0.0662 -0.03351 -0.08055 C -0.0342 -0.08333 -0.03559 -0.08611 -0.03559 -0.08889 C -0.03559 -0.125 -0.03819 -0.1368 -0.03142 -0.16111 C -0.03003 -0.16597 -0.0283 -0.17037 -0.02726 -0.175 C -0.02552 -0.18241 -0.02309 -0.19722 -0.02309 -0.19722 C -0.02448 -0.20741 -0.02378 -0.21852 -0.02726 -0.22778 C -0.02847 -0.23125 -0.03299 -0.2287 -0.03559 -0.23055 C -0.03802 -0.23264 -0.03924 -0.23704 -0.04184 -0.23889 C -0.04566 -0.2419 -0.05434 -0.24444 -0.05434 -0.24444 C -0.06059 -0.24352 -0.06684 -0.24375 -0.07309 -0.24167 C -0.07604 -0.24074 -0.07847 -0.23773 -0.08142 -0.23611 C -0.08403 -0.23495 -0.08698 -0.23426 -0.08976 -0.23333 C -0.0974 -0.23426 -0.10503 -0.23426 -0.11267 -0.23611 C -0.12066 -0.23842 -0.12135 -0.24375 -0.12726 -0.25 C -0.12917 -0.25231 -0.13142 -0.2537 -0.13351 -0.25555 C -0.13455 -0.25671 -0.14549 -0.26805 -0.14809 -0.26944 C -0.15069 -0.27106 -0.15365 -0.2713 -0.15642 -0.27222 C -0.15851 -0.27407 -0.16024 -0.27662 -0.16267 -0.27778 C -0.16528 -0.2794 -0.16823 -0.27963 -0.17101 -0.28055 C -0.18993 -0.28796 -0.15833 -0.27778 -0.18976 -0.28611 C -0.19601 -0.28796 -0.20208 -0.29143 -0.20851 -0.29167 C -0.27431 -0.29421 -0.34045 -0.29352 -0.40642 -0.29444 L -0.42309 -0.3 C -0.42587 -0.30092 -0.42847 -0.30208 -0.43142 -0.30278 L -0.44184 -0.30555 C -0.46753 -0.30463 -0.49323 -0.30463 -0.51892 -0.30278 C -0.5651 -0.3 -0.51528 -0.3 -0.52934 -0.3 L -0.52934 -0.3 " pathEditMode="relative" ptsTypes="AAAAAAAAAAAAAAAAAAAAAAAAAAAAAAAAAA">
                                      <p:cBhvr>
                                        <p:cTn id="3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8.33333E-7 0.00024 C -0.00347 -0.0074 -0.00712 -0.01435 -0.00972 -0.02176 C -0.01146 -0.02685 -0.01354 -0.03796 -0.01354 -0.03773 C -0.01406 -0.0449 -0.01458 -0.0574 -0.01719 -0.06504 C -0.02118 -0.07638 -0.02014 -0.07083 -0.02674 -0.07847 C -0.04097 -0.09583 -0.02378 -0.0787 -0.03802 -0.09189 C -0.03924 -0.09467 -0.04062 -0.09745 -0.04167 -0.1 C -0.04236 -0.10277 -0.04219 -0.10601 -0.04358 -0.1081 C -0.04496 -0.11157 -0.04722 -0.11365 -0.0493 -0.1162 C -0.04983 -0.11898 -0.05035 -0.12199 -0.05104 -0.1243 C -0.05382 -0.13402 -0.05469 -0.13518 -0.05868 -0.14328 C -0.05799 -0.19004 -0.05903 -0.23726 -0.05677 -0.28379 C -0.05642 -0.28703 -0.05243 -0.2868 -0.05104 -0.28912 C -0.02934 -0.32824 -0.07621 -0.25856 -0.04358 -0.30532 C -0.03993 -0.32037 -0.03698 -0.32638 -0.04167 -0.34328 C -0.04236 -0.34629 -0.04531 -0.34722 -0.04722 -0.34861 C -0.04913 -0.35 -0.05104 -0.35023 -0.05295 -0.35138 C -0.0691 -0.36134 -0.05278 -0.35301 -0.06614 -0.35949 C -0.07847 -0.37731 -0.0651 -0.36064 -0.07743 -0.37013 C -0.08142 -0.37338 -0.08489 -0.37731 -0.08871 -0.38101 C -0.09062 -0.38287 -0.09236 -0.38518 -0.09444 -0.38634 C -0.09687 -0.38819 -0.09948 -0.38981 -0.10191 -0.39189 C -0.10382 -0.39328 -0.10555 -0.39583 -0.10746 -0.39722 C -0.1092 -0.39861 -0.11128 -0.39884 -0.11319 -0.4 C -0.12674 -0.40856 -0.11424 -0.40301 -0.1283 -0.4081 C -0.13715 -0.41666 -0.13021 -0.41134 -0.14149 -0.4162 C -0.14514 -0.41782 -0.14896 -0.41967 -0.15278 -0.42152 C -0.15451 -0.42245 -0.15625 -0.42407 -0.15816 -0.4243 L -0.17344 -0.42685 C -0.17587 -0.4287 -0.1783 -0.43101 -0.1809 -0.4324 C -0.18333 -0.43379 -0.18576 -0.43449 -0.18837 -0.43495 C -0.19444 -0.43703 -0.20087 -0.43819 -0.20712 -0.44051 C -0.22569 -0.44699 -0.2026 -0.43912 -0.22413 -0.44583 C -0.23385 -0.44907 -0.23108 -0.4493 -0.24288 -0.45115 C -0.24965 -0.45231 -0.25677 -0.45301 -0.26371 -0.45393 L -0.28246 -0.45671 C -0.32101 -0.47523 -0.2816 -0.45717 -0.39149 -0.46203 C -0.39722 -0.46226 -0.40278 -0.46388 -0.40851 -0.46481 C -0.41371 -0.46736 -0.41562 -0.46851 -0.4217 -0.47013 C -0.44861 -0.47801 -0.46753 -0.4743 -0.50069 -0.47546 C -0.52257 -0.49676 -0.50347 -0.48055 -0.51753 -0.48912 C -0.51996 -0.49074 -0.52239 -0.49305 -0.52517 -0.49444 C -0.52969 -0.49722 -0.53368 -0.49676 -0.53819 -0.5 C -0.55278 -0.51041 -0.53524 -0.50115 -0.54948 -0.5081 C -0.55208 -0.51365 -0.55781 -0.52176 -0.55139 -0.52963 C -0.54844 -0.5331 -0.54392 -0.53217 -0.5401 -0.5324 C -0.52066 -0.53287 -0.50121 -0.5324 -0.48177 -0.5324 L -0.48177 -0.53217 " pathEditMode="relative" rAng="0" ptsTypes="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26" y="-2662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51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3.88889E-6 0.00024 C -0.00156 -0.00833 -0.00277 -0.01689 -0.00434 -0.025 C -0.00486 -0.028 -0.00573 -0.03055 -0.00642 -0.03333 C -0.00711 -0.03703 -0.00711 -0.0412 -0.0085 -0.04444 C -0.01059 -0.05046 -0.01267 -0.05717 -0.01684 -0.06111 C -0.02829 -0.07268 -0.02257 -0.0662 -0.0335 -0.08055 C -0.0342 -0.08333 -0.03559 -0.08611 -0.03559 -0.08888 C -0.03559 -0.125 -0.03819 -0.1368 -0.03142 -0.16111 C -0.03003 -0.16597 -0.02829 -0.17037 -0.02725 -0.175 C -0.02552 -0.1824 -0.02309 -0.19722 -0.02309 -0.19699 C -0.02448 -0.2074 -0.02378 -0.21851 -0.02725 -0.22777 C -0.02847 -0.23125 -0.03298 -0.2287 -0.03559 -0.23055 C -0.03802 -0.23263 -0.03923 -0.23703 -0.04184 -0.23888 C -0.04566 -0.24189 -0.05434 -0.24444 -0.05434 -0.24421 C -0.06059 -0.24351 -0.06684 -0.24375 -0.07309 -0.24166 C -0.07604 -0.24074 -0.07847 -0.23773 -0.08142 -0.23611 C -0.08402 -0.23495 -0.08698 -0.23425 -0.08975 -0.23333 C -0.09739 -0.23425 -0.10503 -0.23425 -0.11267 -0.23611 C -0.12066 -0.23842 -0.12135 -0.24375 -0.12725 -0.25 C -0.12916 -0.25231 -0.13142 -0.2537 -0.1335 -0.25555 C -0.13454 -0.25671 -0.14548 -0.26805 -0.14809 -0.26944 C -0.15069 -0.27106 -0.15364 -0.27129 -0.15642 -0.27222 C -0.1585 -0.27407 -0.16024 -0.27662 -0.16267 -0.27777 C -0.16527 -0.27939 -0.16823 -0.27962 -0.171 -0.28055 C -0.18993 -0.28796 -0.15833 -0.27777 -0.18975 -0.28611 C -0.196 -0.28796 -0.20208 -0.29143 -0.2085 -0.29166 C -0.2743 -0.29421 -0.34045 -0.29351 -0.40642 -0.29444 L -0.42309 -0.3 C -0.42586 -0.30092 -0.42847 -0.30208 -0.43142 -0.30277 L -0.44184 -0.30555 C -0.46753 -0.30462 -0.49323 -0.30462 -0.51892 -0.30277 C -0.5651 -0.3 -0.51527 -0.3 -0.52934 -0.3 L -0.52934 -0.29976 " pathEditMode="relative" rAng="0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62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3.88889E-6 0.00024 C -0.00156 -0.00833 -0.00277 -0.01689 -0.00434 -0.025 C -0.00486 -0.02801 -0.00573 -0.03055 -0.00642 -0.03333 C -0.00711 -0.03703 -0.00711 -0.0412 -0.0085 -0.04444 C -0.01059 -0.05046 -0.01267 -0.05717 -0.01684 -0.06111 C -0.02829 -0.07268 -0.02257 -0.0662 -0.0335 -0.08055 C -0.0342 -0.08333 -0.03559 -0.08611 -0.03559 -0.08888 C -0.03559 -0.125 -0.03819 -0.1368 -0.03142 -0.16111 C -0.03003 -0.16597 -0.02829 -0.17037 -0.02725 -0.175 C -0.02552 -0.1824 -0.02309 -0.19722 -0.02309 -0.19699 C -0.02448 -0.2074 -0.02378 -0.21851 -0.02725 -0.22777 C -0.02847 -0.23125 -0.03298 -0.2287 -0.03559 -0.23055 C -0.03802 -0.23263 -0.03923 -0.23703 -0.04184 -0.23888 C -0.04566 -0.24189 -0.05434 -0.24444 -0.05434 -0.24421 C -0.06059 -0.24351 -0.06684 -0.24375 -0.07309 -0.24166 C -0.07604 -0.24074 -0.07847 -0.23773 -0.08142 -0.23611 C -0.08402 -0.23495 -0.08698 -0.23426 -0.08975 -0.23333 C -0.09739 -0.23426 -0.10503 -0.23426 -0.11267 -0.23611 C -0.12066 -0.23842 -0.12135 -0.24375 -0.12725 -0.25 C -0.12916 -0.25231 -0.13142 -0.2537 -0.1335 -0.25555 C -0.13454 -0.25671 -0.14548 -0.26805 -0.14809 -0.26944 C -0.15069 -0.27106 -0.15364 -0.27129 -0.15642 -0.27222 C -0.1585 -0.27407 -0.16024 -0.27662 -0.16267 -0.27777 C -0.16527 -0.27939 -0.16823 -0.27963 -0.171 -0.28055 C -0.18993 -0.28796 -0.15833 -0.27777 -0.18975 -0.28611 C -0.196 -0.28796 -0.20208 -0.29143 -0.2085 -0.29166 C -0.2743 -0.29421 -0.34045 -0.29351 -0.40642 -0.29444 L -0.42309 -0.3 C -0.42586 -0.30092 -0.42847 -0.30208 -0.43142 -0.30277 L -0.44184 -0.30555 C -0.46753 -0.30463 -0.49323 -0.30463 -0.51892 -0.30277 C -0.5651 -0.3 -0.51527 -0.3 -0.52934 -0.3 L -0.52934 -0.29976 " pathEditMode="relative" rAng="0" ptsTypes="AAAAAAAAAAAAAAAAAAAAAAAAAAAAAAAAAA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62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71 2.96296E-6 L 0.11771 -0.15764 C 0.11771 -0.22824 0.02361 -0.31482 -0.05243 -0.31482 L -0.22187 -0.31482 " pathEditMode="relative" rAng="0" ptsTypes="AAAA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-1574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7871" r="39215" b="12459"/>
          <a:stretch/>
        </p:blipFill>
        <p:spPr>
          <a:xfrm>
            <a:off x="2146249" y="2905421"/>
            <a:ext cx="5671198" cy="129678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480457" y="601976"/>
            <a:ext cx="679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Who has more?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4" y="1424513"/>
            <a:ext cx="1085802" cy="1534133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213" y="3132480"/>
            <a:ext cx="1118343" cy="8167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7871" r="39215" b="12459"/>
          <a:stretch/>
        </p:blipFill>
        <p:spPr>
          <a:xfrm>
            <a:off x="2144065" y="1396537"/>
            <a:ext cx="5671198" cy="12967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4065" y="1364892"/>
            <a:ext cx="5671198" cy="13133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144065" y="2882794"/>
            <a:ext cx="5671198" cy="13161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0776" y="1519075"/>
            <a:ext cx="1105935" cy="10713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8212" y="3339278"/>
            <a:ext cx="563064" cy="5454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7581" y="3330958"/>
            <a:ext cx="563064" cy="5454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1479" y="3322638"/>
            <a:ext cx="563064" cy="54546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878495" y="3313841"/>
            <a:ext cx="760742" cy="532325"/>
            <a:chOff x="5878495" y="4728431"/>
            <a:chExt cx="899432" cy="687524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6503021" y="5260181"/>
              <a:ext cx="33684" cy="6191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495" y="4728431"/>
              <a:ext cx="899432" cy="68752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235342" y="1467781"/>
            <a:ext cx="1488643" cy="1137916"/>
            <a:chOff x="4043624" y="1804462"/>
            <a:chExt cx="1488643" cy="1137916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5125585" y="2701925"/>
              <a:ext cx="23130" cy="9525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624" y="1804462"/>
              <a:ext cx="1488643" cy="113791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236305" y="4648922"/>
            <a:ext cx="54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4854716" y="4617277"/>
                <a:ext cx="540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716" y="4617277"/>
                <a:ext cx="540312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389831" y="4648922"/>
            <a:ext cx="54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1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468950" y="4648922"/>
            <a:ext cx="54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989099" y="4617277"/>
                <a:ext cx="540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99" y="4617277"/>
                <a:ext cx="540312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334682" y="4648922"/>
            <a:ext cx="54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1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3907793" y="4622363"/>
                <a:ext cx="540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793" y="4622363"/>
                <a:ext cx="54031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92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06858 0.000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2.96296E-6 L -0.11233 -0.0020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11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13507 -0.002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-11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16476 0.003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13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18923 4.44444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1112 -0.0002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968005" y="3017920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1675164" y="3017920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2396837" y="3017920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3103996" y="3017920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3825669" y="3017920"/>
            <a:ext cx="720000" cy="9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4547342" y="3017920"/>
            <a:ext cx="720000" cy="900000"/>
          </a:xfrm>
          <a:prstGeom prst="rect">
            <a:avLst/>
          </a:prstGeom>
          <a:solidFill>
            <a:srgbClr val="FFF26B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5254501" y="3017920"/>
            <a:ext cx="720000" cy="900000"/>
          </a:xfrm>
          <a:prstGeom prst="rect">
            <a:avLst/>
          </a:prstGeom>
          <a:solidFill>
            <a:srgbClr val="FFF26B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5976176" y="3017920"/>
            <a:ext cx="720000" cy="900000"/>
          </a:xfrm>
          <a:prstGeom prst="rect">
            <a:avLst/>
          </a:prstGeom>
          <a:solidFill>
            <a:srgbClr val="FFF26B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960131" y="864640"/>
            <a:ext cx="720000" cy="900000"/>
          </a:xfrm>
          <a:prstGeom prst="rect">
            <a:avLst/>
          </a:prstGeom>
          <a:solidFill>
            <a:srgbClr val="99B7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1681804" y="864640"/>
            <a:ext cx="720000" cy="900000"/>
          </a:xfrm>
          <a:prstGeom prst="rect">
            <a:avLst/>
          </a:prstGeom>
          <a:solidFill>
            <a:srgbClr val="99B7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2388963" y="864640"/>
            <a:ext cx="720000" cy="900000"/>
          </a:xfrm>
          <a:prstGeom prst="rect">
            <a:avLst/>
          </a:prstGeom>
          <a:solidFill>
            <a:srgbClr val="99B7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3110636" y="864640"/>
            <a:ext cx="720000" cy="900000"/>
          </a:xfrm>
          <a:prstGeom prst="rect">
            <a:avLst/>
          </a:prstGeom>
          <a:solidFill>
            <a:srgbClr val="99B7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3832309" y="864640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4553982" y="864640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5261141" y="864640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5982816" y="864640"/>
            <a:ext cx="720000" cy="900000"/>
          </a:xfrm>
          <a:prstGeom prst="rect">
            <a:avLst/>
          </a:prstGeom>
          <a:solidFill>
            <a:srgbClr val="F5E4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960131" y="2030336"/>
                <a:ext cx="57127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 smtClean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 smtClean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 smtClean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 smtClean="0">
                    <a:latin typeface="Comic Sans MS" panose="030F0702030302020204" pitchFamily="66" charset="0"/>
                  </a:rPr>
                  <a:t> 3</a:t>
                </a:r>
                <a:endParaRPr lang="en-GB" sz="4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31" y="2030336"/>
                <a:ext cx="5712722" cy="769441"/>
              </a:xfrm>
              <a:prstGeom prst="rect">
                <a:avLst/>
              </a:prstGeom>
              <a:blipFill>
                <a:blip r:embed="rId5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898513" y="2120230"/>
            <a:ext cx="532014" cy="639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2957001" y="2120230"/>
            <a:ext cx="532014" cy="639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4061337" y="2120230"/>
            <a:ext cx="532014" cy="639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/>
          <p:cNvSpPr/>
          <p:nvPr/>
        </p:nvSpPr>
        <p:spPr>
          <a:xfrm>
            <a:off x="5202952" y="2120230"/>
            <a:ext cx="532014" cy="639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810" y="4275209"/>
            <a:ext cx="796273" cy="79627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995134" y="4445853"/>
            <a:ext cx="266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</a:t>
            </a:r>
            <a:r>
              <a:rPr lang="en-GB" sz="2400" dirty="0" smtClean="0">
                <a:latin typeface="Comic Sans MS" panose="030F0702030302020204" pitchFamily="66" charset="0"/>
              </a:rPr>
              <a:t>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60131" y="606829"/>
            <a:ext cx="0" cy="383902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696176" y="606829"/>
            <a:ext cx="0" cy="383902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405704" y="2030335"/>
                <a:ext cx="7344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704" y="2030335"/>
                <a:ext cx="73449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6756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build="allAtOnce"/>
      <p:bldP spid="2" grpId="0" animBg="1"/>
      <p:bldP spid="2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2" grpId="0"/>
      <p:bldP spid="42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</a:t>
            </a:r>
            <a:br>
              <a:rPr lang="en-GB" dirty="0" smtClean="0"/>
            </a:br>
            <a:r>
              <a:rPr lang="en-GB" dirty="0" smtClean="0"/>
              <a:t>1 and 2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|3.7|5.4|7.6|3.7|6.9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8|7.4|11.2|4.8|3.2|16.3|3.1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4.5|1.5|1.8|2.2|4.5|5.4|4.5|3.8|2.3|2.2|8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|2.7|4.9|0.5|5|3.3|2.2|2.2|3.6|5.6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7|4.2|1.4|9.7|26|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.6|2.3|2|2.1|7.8|3.5|1.4|2.3|1.2|5.9|14.1|1.1|2|8.2|7.3|6.2|5.9|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7.9|3.4|4.7|6.8|45.5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5.1|3.8|6.7|3.6|5|7.6|2.6|6.7|5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522d4c35-b548-4432-90ae-af4376e1c4b4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CFAA56-25FA-41E2-994C-90645794C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9246</TotalTime>
  <Words>260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1_Your turn activity lesson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Have a go at questions 3 and 4 on the worksheet</vt:lpstr>
      <vt:lpstr>PowerPoint Presentation</vt:lpstr>
      <vt:lpstr>Have a go at questions 5 and 6 on the worksheet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461</cp:revision>
  <dcterms:created xsi:type="dcterms:W3CDTF">2019-07-05T11:02:13Z</dcterms:created>
  <dcterms:modified xsi:type="dcterms:W3CDTF">2020-11-29T11:26:41Z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