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20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9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57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8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56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68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04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8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6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00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63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C634C-9D8A-495F-B1B5-0230EDFAE9E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B465E-B47E-4650-B894-0813DCA0C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28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Class 2 Writing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Friday 15</a:t>
            </a:r>
            <a:r>
              <a:rPr lang="en-GB" baseline="30000" dirty="0" smtClean="0"/>
              <a:t>th</a:t>
            </a:r>
            <a:r>
              <a:rPr lang="en-GB" dirty="0" smtClean="0"/>
              <a:t> January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02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406" y="1492045"/>
            <a:ext cx="3657600" cy="3657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30762" y="709924"/>
            <a:ext cx="6096000" cy="59297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 for discussion:</a:t>
            </a:r>
            <a:b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is it from?</a:t>
            </a:r>
            <a:endParaRPr lang="en-GB" sz="1600" dirty="0" smtClean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is it so small?</a:t>
            </a:r>
            <a:endParaRPr lang="en-GB" sz="1600" dirty="0" smtClean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there more like him?</a:t>
            </a:r>
            <a:endParaRPr lang="en-GB" sz="1600" dirty="0" smtClean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does he live?</a:t>
            </a:r>
            <a:endParaRPr lang="en-GB" sz="1600" dirty="0" smtClean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will you look after it?</a:t>
            </a:r>
            <a:endParaRPr lang="en-GB" sz="1600" dirty="0" smtClean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you keep it a secret or tell someone?</a:t>
            </a:r>
            <a:endParaRPr lang="en-GB" sz="1600" dirty="0" smtClean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it called?</a:t>
            </a:r>
            <a:endParaRPr lang="en-GB" sz="1600" dirty="0" smtClean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it magic?  What magic can it do?</a:t>
            </a:r>
            <a:endParaRPr lang="en-GB" sz="1600" dirty="0" smtClean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like to imagine that it is a really small dragon which you can keep in your pocket but when you need to it can grow huge so that you can ride it.</a:t>
            </a:r>
            <a:endParaRPr lang="en-GB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a story about this dragon.  What adventures could you have?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26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Class 2 Writing  Friday 15th January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2 Writing  Friday 15th January</dc:title>
  <dc:creator>Ms M Wilson</dc:creator>
  <cp:lastModifiedBy>Ms M Wilson</cp:lastModifiedBy>
  <cp:revision>1</cp:revision>
  <dcterms:created xsi:type="dcterms:W3CDTF">2021-01-14T14:51:36Z</dcterms:created>
  <dcterms:modified xsi:type="dcterms:W3CDTF">2021-01-14T14:53:45Z</dcterms:modified>
</cp:coreProperties>
</file>